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93" r:id="rId3"/>
    <p:sldId id="276" r:id="rId4"/>
    <p:sldId id="272" r:id="rId5"/>
    <p:sldId id="290" r:id="rId6"/>
    <p:sldId id="291" r:id="rId7"/>
    <p:sldId id="292" r:id="rId8"/>
    <p:sldId id="273" r:id="rId9"/>
    <p:sldId id="283" r:id="rId10"/>
    <p:sldId id="275" r:id="rId11"/>
    <p:sldId id="295" r:id="rId12"/>
    <p:sldId id="296" r:id="rId13"/>
    <p:sldId id="297" r:id="rId14"/>
    <p:sldId id="298" r:id="rId15"/>
    <p:sldId id="263" r:id="rId16"/>
    <p:sldId id="29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00"/>
    <a:srgbClr val="B50B07"/>
    <a:srgbClr val="3A0300"/>
    <a:srgbClr val="2A2A2A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34" autoAdjust="0"/>
  </p:normalViewPr>
  <p:slideViewPr>
    <p:cSldViewPr>
      <p:cViewPr varScale="1">
        <p:scale>
          <a:sx n="108" d="100"/>
          <a:sy n="108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ownloads\&#1050;&#1085;&#1080;&#1075;&#1072;1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72;&#1088;&#1080;&#1085;&#1072;%20&#1080;%20&#1050;&#1080;&#1088;&#1072;%20&#1089;%20&#1044;&#1080;&#1084;&#1086;&#1081;\&#1043;&#1072;&#1084;&#1073;&#1091;&#1088;&#1075;\&#1050;&#1085;&#1080;&#1075;&#1072;1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ownloads\&#1050;&#1085;&#1080;&#1075;&#1072;1%20(2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ownloads\&#1050;&#1085;&#1080;&#1075;&#1072;1%20(2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Лист4!$A$11:$A$19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Лист4!$B$11:$B$19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13</c:v>
                </c:pt>
                <c:pt idx="6">
                  <c:v>14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5-4E8D-A0F6-5E52B3FD3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923112"/>
        <c:axId val="218923504"/>
        <c:axId val="0"/>
      </c:bar3DChart>
      <c:catAx>
        <c:axId val="21892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923504"/>
        <c:crosses val="autoZero"/>
        <c:auto val="1"/>
        <c:lblAlgn val="ctr"/>
        <c:lblOffset val="100"/>
        <c:noMultiLvlLbl val="0"/>
      </c:catAx>
      <c:valAx>
        <c:axId val="21892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923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Лист4!$D$11</c:f>
              <c:strCache>
                <c:ptCount val="1"/>
                <c:pt idx="0">
                  <c:v>Pre-intermediate</c:v>
                </c:pt>
              </c:strCache>
            </c:strRef>
          </c:tx>
          <c:invertIfNegative val="0"/>
          <c:cat>
            <c:numRef>
              <c:f>Лист4!$C$11:$C$15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(Лист4!$E$11,Лист4!$E$14,Лист4!$E$17,Лист4!$E$20,Лист4!$E$23)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14</c:v>
                </c:pt>
                <c:pt idx="3">
                  <c:v>30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D-428A-98E8-F691149DCB53}"/>
            </c:ext>
          </c:extLst>
        </c:ser>
        <c:ser>
          <c:idx val="1"/>
          <c:order val="1"/>
          <c:tx>
            <c:strRef>
              <c:f>Лист4!$D$12</c:f>
              <c:strCache>
                <c:ptCount val="1"/>
                <c:pt idx="0">
                  <c:v>Intermediate</c:v>
                </c:pt>
              </c:strCache>
            </c:strRef>
          </c:tx>
          <c:invertIfNegative val="0"/>
          <c:cat>
            <c:numRef>
              <c:f>Лист4!$C$11:$C$15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(Лист4!$E$12,Лист4!$E$15,Лист4!$E$18,Лист4!$E$21,Лист4!$E$24)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4</c:v>
                </c:pt>
                <c:pt idx="3">
                  <c:v>20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D-428A-98E8-F691149DCB53}"/>
            </c:ext>
          </c:extLst>
        </c:ser>
        <c:ser>
          <c:idx val="2"/>
          <c:order val="2"/>
          <c:tx>
            <c:strRef>
              <c:f>Лист4!$D$13</c:f>
              <c:strCache>
                <c:ptCount val="1"/>
                <c:pt idx="0">
                  <c:v>Upper-intermediate</c:v>
                </c:pt>
              </c:strCache>
            </c:strRef>
          </c:tx>
          <c:invertIfNegative val="0"/>
          <c:cat>
            <c:numRef>
              <c:f>Лист4!$C$11:$C$15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(Лист4!$E$13,Лист4!$E$16,Лист4!$E$19,Лист4!$E$22,Лист4!$E$25)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9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4D-428A-98E8-F691149DC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124400"/>
        <c:axId val="271124792"/>
        <c:axId val="0"/>
      </c:bar3DChart>
      <c:catAx>
        <c:axId val="27112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1124792"/>
        <c:crosses val="autoZero"/>
        <c:auto val="1"/>
        <c:lblAlgn val="ctr"/>
        <c:lblOffset val="100"/>
        <c:noMultiLvlLbl val="0"/>
      </c:catAx>
      <c:valAx>
        <c:axId val="271124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124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08458712021439E-2"/>
          <c:y val="2.8252405949256338E-2"/>
          <c:w val="0.95369154128797862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tx>
            <c:v>CS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Лист4!$A$1:$A$9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Лист4!$B$1:$B$9</c:f>
              <c:numCache>
                <c:formatCode>General</c:formatCode>
                <c:ptCount val="9"/>
                <c:pt idx="0">
                  <c:v>30</c:v>
                </c:pt>
                <c:pt idx="1">
                  <c:v>27</c:v>
                </c:pt>
                <c:pt idx="2">
                  <c:v>30</c:v>
                </c:pt>
                <c:pt idx="3">
                  <c:v>23</c:v>
                </c:pt>
                <c:pt idx="4">
                  <c:v>29</c:v>
                </c:pt>
                <c:pt idx="5">
                  <c:v>32</c:v>
                </c:pt>
                <c:pt idx="6">
                  <c:v>28</c:v>
                </c:pt>
                <c:pt idx="7">
                  <c:v>37</c:v>
                </c:pt>
                <c:pt idx="8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4B-460F-8ADF-2FC2E65BA045}"/>
            </c:ext>
          </c:extLst>
        </c:ser>
        <c:ser>
          <c:idx val="1"/>
          <c:order val="1"/>
          <c:tx>
            <c:v>SwE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Лист4!$A$1:$A$9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Лист4!$C$1:$C$9</c:f>
              <c:numCache>
                <c:formatCode>General</c:formatCode>
                <c:ptCount val="9"/>
                <c:pt idx="0">
                  <c:v>35</c:v>
                </c:pt>
                <c:pt idx="1">
                  <c:v>37</c:v>
                </c:pt>
                <c:pt idx="2">
                  <c:v>38</c:v>
                </c:pt>
                <c:pt idx="3">
                  <c:v>28</c:v>
                </c:pt>
                <c:pt idx="4">
                  <c:v>30</c:v>
                </c:pt>
                <c:pt idx="5">
                  <c:v>29</c:v>
                </c:pt>
                <c:pt idx="6">
                  <c:v>34</c:v>
                </c:pt>
                <c:pt idx="7">
                  <c:v>50</c:v>
                </c:pt>
                <c:pt idx="8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4B-460F-8ADF-2FC2E65BA0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1125184"/>
        <c:axId val="271125576"/>
        <c:axId val="0"/>
      </c:bar3DChart>
      <c:dateAx>
        <c:axId val="2711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71125576"/>
        <c:crosses val="autoZero"/>
        <c:auto val="0"/>
        <c:lblOffset val="100"/>
        <c:baseTimeUnit val="days"/>
        <c:majorUnit val="1"/>
      </c:dateAx>
      <c:valAx>
        <c:axId val="271125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112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61448204626475E-2"/>
          <c:y val="7.2036015453294272E-2"/>
          <c:w val="0.93185390054828565"/>
          <c:h val="0.71721973534036787"/>
        </c:manualLayout>
      </c:layout>
      <c:bar3DChart>
        <c:barDir val="col"/>
        <c:grouping val="clustered"/>
        <c:varyColors val="0"/>
        <c:ser>
          <c:idx val="0"/>
          <c:order val="0"/>
          <c:tx>
            <c:v>CS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Лист5!$A$1:$A$5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Лист5!$B$1:$B$5</c:f>
              <c:numCache>
                <c:formatCode>General</c:formatCode>
                <c:ptCount val="5"/>
                <c:pt idx="0">
                  <c:v>27</c:v>
                </c:pt>
                <c:pt idx="1">
                  <c:v>24</c:v>
                </c:pt>
                <c:pt idx="2">
                  <c:v>26</c:v>
                </c:pt>
                <c:pt idx="3">
                  <c:v>30</c:v>
                </c:pt>
                <c:pt idx="4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C6-4EFF-9140-286849F781F6}"/>
            </c:ext>
          </c:extLst>
        </c:ser>
        <c:ser>
          <c:idx val="1"/>
          <c:order val="1"/>
          <c:tx>
            <c:v>SwE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Лист5!$A$1:$A$5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Лист5!$C$1:$C$5</c:f>
              <c:numCache>
                <c:formatCode>General</c:formatCode>
                <c:ptCount val="5"/>
                <c:pt idx="0">
                  <c:v>37</c:v>
                </c:pt>
                <c:pt idx="1">
                  <c:v>35</c:v>
                </c:pt>
                <c:pt idx="2">
                  <c:v>38</c:v>
                </c:pt>
                <c:pt idx="3">
                  <c:v>30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C6-4EFF-9140-286849F78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1126360"/>
        <c:axId val="271126752"/>
        <c:axId val="0"/>
      </c:bar3DChart>
      <c:catAx>
        <c:axId val="271126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1126752"/>
        <c:crosses val="autoZero"/>
        <c:auto val="1"/>
        <c:lblAlgn val="ctr"/>
        <c:lblOffset val="100"/>
        <c:noMultiLvlLbl val="0"/>
      </c:catAx>
      <c:valAx>
        <c:axId val="27112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126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20F9-F6F3-4BAE-B8F9-E027DD81809B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2E8-9061-4D10-998E-10D33C4F2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0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4737A-32C5-4FCE-B6BB-A983789330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1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C42E8-9061-4D10-998E-10D33C4F221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2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C42E8-9061-4D10-998E-10D33C4F221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0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2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3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3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0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87146"/>
            <a:ext cx="8784976" cy="69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9832" y="6453336"/>
            <a:ext cx="532827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4328" y="6453336"/>
            <a:ext cx="1440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A2A2A"/>
                </a:solidFill>
              </a:defRPr>
            </a:lvl1pPr>
          </a:lstStyle>
          <a:p>
            <a:fld id="{34F4FC9F-A21E-4002-96F6-A95F00F626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rgbClr val="A11A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2" descr="D:\Archive\Brandbook\Логотип\EN\en_s_c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410"/>
            <a:ext cx="3094038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9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0" baseline="0">
          <a:solidFill>
            <a:srgbClr val="2A2A2A"/>
          </a:solidFill>
          <a:latin typeface="Arial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0"/>
        </a:spcBef>
        <a:buClr>
          <a:srgbClr val="C00000"/>
        </a:buClr>
        <a:buFont typeface="Arial" pitchFamily="34" charset="0"/>
        <a:buChar char="•"/>
        <a:defRPr sz="2800" kern="1200">
          <a:solidFill>
            <a:srgbClr val="2A2A2A"/>
          </a:solidFill>
          <a:latin typeface="Arial" pitchFamily="34" charset="0"/>
          <a:ea typeface="+mn-ea"/>
          <a:cs typeface="Arial" pitchFamily="34" charset="0"/>
        </a:defRPr>
      </a:lvl1pPr>
      <a:lvl2pPr marL="468000" indent="-216000" algn="l" defTabSz="914400" rtl="0" eaLnBrk="1" latinLnBrk="0" hangingPunct="1">
        <a:spcBef>
          <a:spcPts val="0"/>
        </a:spcBef>
        <a:buClr>
          <a:srgbClr val="C00000"/>
        </a:buClr>
        <a:buFont typeface="Arial" pitchFamily="34" charset="0"/>
        <a:buChar char="–"/>
        <a:defRPr sz="2400" kern="1200">
          <a:solidFill>
            <a:srgbClr val="2A2A2A"/>
          </a:solidFill>
          <a:latin typeface="Arial" pitchFamily="34" charset="0"/>
          <a:ea typeface="+mn-ea"/>
          <a:cs typeface="Arial" pitchFamily="34" charset="0"/>
        </a:defRPr>
      </a:lvl2pPr>
      <a:lvl3pPr marL="720000" indent="-216000" algn="l" defTabSz="914400" rtl="0" eaLnBrk="1" latinLnBrk="0" hangingPunct="1">
        <a:spcBef>
          <a:spcPts val="0"/>
        </a:spcBef>
        <a:buClr>
          <a:srgbClr val="C00000"/>
        </a:buClr>
        <a:buFont typeface="Arial" pitchFamily="34" charset="0"/>
        <a:buChar char="•"/>
        <a:defRPr sz="2000" kern="1200">
          <a:solidFill>
            <a:srgbClr val="2A2A2A"/>
          </a:solidFill>
          <a:latin typeface="Arial" pitchFamily="34" charset="0"/>
          <a:ea typeface="+mn-ea"/>
          <a:cs typeface="Arial" pitchFamily="34" charset="0"/>
        </a:defRPr>
      </a:lvl3pPr>
      <a:lvl4pPr marL="936000" indent="-216000" algn="l" defTabSz="914400" rtl="0" eaLnBrk="1" latinLnBrk="0" hangingPunct="1">
        <a:spcBef>
          <a:spcPts val="0"/>
        </a:spcBef>
        <a:buClr>
          <a:srgbClr val="C00000"/>
        </a:buClr>
        <a:buFont typeface="Arial" pitchFamily="34" charset="0"/>
        <a:buChar char="–"/>
        <a:defRPr sz="2000" kern="1200">
          <a:solidFill>
            <a:srgbClr val="2A2A2A"/>
          </a:solidFill>
          <a:latin typeface="Arial" pitchFamily="34" charset="0"/>
          <a:ea typeface="+mn-ea"/>
          <a:cs typeface="Arial" pitchFamily="34" charset="0"/>
        </a:defRPr>
      </a:lvl4pPr>
      <a:lvl5pPr marL="1152000" indent="-216000" algn="l" defTabSz="914400" rtl="0" eaLnBrk="1" latinLnBrk="0" hangingPunct="1">
        <a:spcBef>
          <a:spcPts val="0"/>
        </a:spcBef>
        <a:buClr>
          <a:srgbClr val="C00000"/>
        </a:buClr>
        <a:buFont typeface="Arial" pitchFamily="34" charset="0"/>
        <a:buChar char="•"/>
        <a:defRPr sz="2000" kern="1200">
          <a:solidFill>
            <a:srgbClr val="2A2A2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lha.cherednichenko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god_asu@kpi.kharkov.ua" TargetMode="Externa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god_asu@kpi.kharkov.u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53028"/>
            <a:ext cx="7001238" cy="3744415"/>
          </a:xfrm>
        </p:spPr>
        <p:txBody>
          <a:bodyPr>
            <a:normAutofit/>
          </a:bodyPr>
          <a:lstStyle/>
          <a:p>
            <a:pPr marL="360000" algn="l"/>
            <a:r>
              <a:rPr lang="en-US" sz="4000" dirty="0" smtClean="0">
                <a:solidFill>
                  <a:srgbClr val="3A0300"/>
                </a:solidFill>
                <a:latin typeface="Arial Black" pitchFamily="34" charset="0"/>
              </a:rPr>
              <a:t>Specialties </a:t>
            </a:r>
            <a:r>
              <a:rPr lang="en-US" sz="4000" dirty="0">
                <a:solidFill>
                  <a:srgbClr val="3A0300"/>
                </a:solidFill>
                <a:latin typeface="Arial Black" pitchFamily="34" charset="0"/>
              </a:rPr>
              <a:t>Description</a:t>
            </a:r>
            <a:r>
              <a:rPr lang="en-US" sz="4000" dirty="0">
                <a:solidFill>
                  <a:srgbClr val="B3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dirty="0">
                <a:solidFill>
                  <a:srgbClr val="B3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000" b="1" dirty="0">
                <a:solidFill>
                  <a:srgbClr val="B3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b="1" dirty="0">
                <a:solidFill>
                  <a:srgbClr val="B30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000" dirty="0">
              <a:solidFill>
                <a:srgbClr val="B308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4" y="1197892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98072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C00000"/>
                </a:solidFill>
                <a:latin typeface="Arial" pitchFamily="34" charset="0"/>
                <a:ea typeface="+mj-ea"/>
                <a:cs typeface="+mj-cs"/>
              </a:rPr>
              <a:t>Software Engineering and Management Information Technology  Department </a:t>
            </a:r>
            <a:endParaRPr lang="ru-RU" sz="3200" b="1" kern="0" dirty="0">
              <a:solidFill>
                <a:srgbClr val="C00000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28926" y="5857892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2017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8" name="Picture 8" descr="Картинки по запросу websit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286388"/>
            <a:ext cx="1071570" cy="113547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6060064"/>
            <a:ext cx="186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30800"/>
                </a:solidFill>
              </a:rPr>
              <a:t>http://asu.kh.ua/</a:t>
            </a:r>
            <a:endParaRPr lang="ru-RU" b="1" dirty="0">
              <a:solidFill>
                <a:srgbClr val="B30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Teaching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5985" y="2155298"/>
            <a:ext cx="7010311" cy="697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50" dirty="0">
                <a:solidFill>
                  <a:srgbClr val="B50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Programs in Computer Science</a:t>
            </a:r>
            <a:endParaRPr lang="ru-RU" sz="3200" b="1" spc="-50" dirty="0">
              <a:solidFill>
                <a:srgbClr val="B50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440900"/>
            <a:ext cx="8280920" cy="572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B50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Bachelor Program in Software Engineering</a:t>
            </a:r>
            <a:endParaRPr kumimoji="0" lang="ru-RU" sz="3200" b="1" i="0" u="none" strike="noStrike" kern="1200" cap="none" spc="-50" normalizeH="0" baseline="0" noProof="0" dirty="0">
              <a:ln>
                <a:noFill/>
              </a:ln>
              <a:solidFill>
                <a:srgbClr val="B50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5733256"/>
            <a:ext cx="618961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Software of Intelligent Systems</a:t>
            </a:r>
          </a:p>
          <a:p>
            <a:pPr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Distributed Software Systems and Technologies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2716628"/>
            <a:ext cx="4856623" cy="78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Software Project Management</a:t>
            </a:r>
          </a:p>
          <a:p>
            <a:pPr marL="355600" lvl="0" indent="-355600" fontAlgn="base">
              <a:buClrTx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Business Analysis and Management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340768"/>
            <a:ext cx="8568951" cy="697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50" dirty="0">
                <a:solidFill>
                  <a:srgbClr val="B50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Bachelor Program in Computer Science</a:t>
            </a:r>
            <a:endParaRPr lang="ru-RU" sz="3200" b="1" spc="-50" dirty="0">
              <a:solidFill>
                <a:srgbClr val="B50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5179634"/>
            <a:ext cx="7632848" cy="697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B50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Master Programs in Software Engineering</a:t>
            </a:r>
            <a:endParaRPr kumimoji="0" lang="ru-RU" sz="3200" b="1" i="0" u="none" strike="noStrike" kern="1200" cap="none" spc="-50" normalizeH="0" baseline="0" noProof="0" dirty="0">
              <a:ln>
                <a:noFill/>
              </a:ln>
              <a:solidFill>
                <a:srgbClr val="B50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4869160"/>
            <a:ext cx="45250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Engineering of Software Systems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1772816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Information and Management Systems and Technologies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3212976"/>
            <a:ext cx="8568951" cy="697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50" dirty="0">
                <a:solidFill>
                  <a:srgbClr val="B50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PhD Program in Computer Science</a:t>
            </a:r>
            <a:endParaRPr lang="ru-RU" sz="3200" b="1" spc="-50" dirty="0">
              <a:solidFill>
                <a:srgbClr val="B50B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59632" y="3789040"/>
            <a:ext cx="756084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fontAlgn="base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Information and analytical technologies for monitoring and management of complex systems</a:t>
            </a: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30968"/>
            <a:ext cx="7200800" cy="6976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Master Program “Intelligent Systems Software”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8840" y="2399980"/>
            <a:ext cx="7346219" cy="4053356"/>
          </a:xfrm>
        </p:spPr>
        <p:txBody>
          <a:bodyPr>
            <a:normAutofit fontScale="92500" lnSpcReduction="10000"/>
          </a:bodyPr>
          <a:lstStyle/>
          <a:p>
            <a:pPr marL="355600" lvl="0" indent="-355600">
              <a:buNone/>
            </a:pPr>
            <a:r>
              <a:rPr lang="en-US" sz="2600" b="1" dirty="0">
                <a:solidFill>
                  <a:schemeClr val="accent1"/>
                </a:solidFill>
                <a:latin typeface="+mn-lt"/>
              </a:rPr>
              <a:t>Core courses: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Basics of Intelligent Systems Design;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Theory of Intelligence;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Agent-Oriented Paradigm of Software Systems Development;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Mathematical Fundamentals of Computational Intelligence;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Intelligent Search and Data Analysis;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Prospective Concepts and Technologies of Intelligent Software Systems;</a:t>
            </a:r>
            <a:endParaRPr lang="ru-RU" sz="26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600" dirty="0">
                <a:latin typeface="+mn-lt"/>
              </a:rPr>
              <a:t>Models and Technologies of Software Security.</a:t>
            </a:r>
            <a:endParaRPr lang="ru-RU" sz="26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141444"/>
            <a:ext cx="7416824" cy="697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0" baseline="0">
                <a:solidFill>
                  <a:srgbClr val="2A2A2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Master Program “Distributed Software Systems and Technologies”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одержимое 6"/>
          <p:cNvSpPr>
            <a:spLocks noGrp="1"/>
          </p:cNvSpPr>
          <p:nvPr>
            <p:ph idx="1"/>
          </p:nvPr>
        </p:nvSpPr>
        <p:spPr>
          <a:xfrm>
            <a:off x="755576" y="2543996"/>
            <a:ext cx="7776864" cy="4053356"/>
          </a:xfrm>
        </p:spPr>
        <p:txBody>
          <a:bodyPr>
            <a:normAutofit fontScale="92500" lnSpcReduction="10000"/>
          </a:bodyPr>
          <a:lstStyle/>
          <a:p>
            <a:pPr marL="355600" lvl="0" indent="-355600">
              <a:buNone/>
            </a:pPr>
            <a:r>
              <a:rPr lang="en-US" sz="2600" b="1" dirty="0">
                <a:solidFill>
                  <a:schemeClr val="accent1"/>
                </a:solidFill>
                <a:latin typeface="+mj-lt"/>
              </a:rPr>
              <a:t>Core courses:</a:t>
            </a: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Architecture and Technologies of Distributed Software Systems;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Models and Software Tools for Distributed Computing;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Cloud Techniques and Applications;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Engineering Design Patterns and Integration of Corporate Applications;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Engineering and Re-engineering in Business Systems;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Models and Techniques of Enterprise IT-infrastructure Management;</a:t>
            </a:r>
            <a:endParaRPr lang="ru-RU" sz="2600" dirty="0">
              <a:latin typeface="+mj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600" dirty="0">
                <a:latin typeface="+mj-lt"/>
              </a:rPr>
              <a:t>Prospective Concepts and Technologies of Distributed Software Systems.</a:t>
            </a:r>
            <a:endParaRPr lang="ru-RU" sz="26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09682"/>
            <a:ext cx="7269262" cy="119518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Master Program “Business Analytics”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755576" y="2408594"/>
            <a:ext cx="7776864" cy="4053356"/>
          </a:xfrm>
        </p:spPr>
        <p:txBody>
          <a:bodyPr>
            <a:normAutofit/>
          </a:bodyPr>
          <a:lstStyle/>
          <a:p>
            <a:pPr marL="355600" lvl="0" indent="-355600">
              <a:buNone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Core courses: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Software Requirements Analysis and Management;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Methods and Models of Management in Modern Business Systems;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Engineering and Re-engineering in Business Systems;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Documentation and Communication in Business Analytics;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Information Systems in Management;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Data Analysis and BI-techniques;</a:t>
            </a:r>
            <a:endParaRPr lang="ru-RU" sz="2400" dirty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Cloud Computing.</a:t>
            </a:r>
            <a:endParaRPr lang="ru-RU" sz="24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857232"/>
            <a:ext cx="72008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0" baseline="0">
                <a:solidFill>
                  <a:srgbClr val="2A2A2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Master Program “IT Project Management”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одержимое 6"/>
          <p:cNvSpPr>
            <a:spLocks noGrp="1"/>
          </p:cNvSpPr>
          <p:nvPr>
            <p:ph idx="1"/>
          </p:nvPr>
        </p:nvSpPr>
        <p:spPr>
          <a:xfrm>
            <a:off x="827584" y="2399980"/>
            <a:ext cx="7776864" cy="4053356"/>
          </a:xfrm>
        </p:spPr>
        <p:txBody>
          <a:bodyPr>
            <a:normAutofit/>
          </a:bodyPr>
          <a:lstStyle/>
          <a:p>
            <a:pPr marL="355600" lvl="0" indent="-355600">
              <a:buNone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Core courses:</a:t>
            </a: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Project Management Standards and Methodologies;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Quality management in IT-projects;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Planning, Implementation and Finalizing of IT Projects;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IT Project Teams Forming and Development;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Risk Management in IT Projects;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Information Technologies in IT Project Management;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Methods of Project Evaluation.</a:t>
            </a:r>
            <a:endParaRPr lang="ru-RU" sz="24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59154"/>
            <a:ext cx="8784976" cy="697638"/>
          </a:xfrm>
        </p:spPr>
        <p:txBody>
          <a:bodyPr>
            <a:noAutofit/>
          </a:bodyPr>
          <a:lstStyle/>
          <a:p>
            <a:r>
              <a:rPr lang="en-US" sz="3600" kern="1200" spc="-5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Current International Projects</a:t>
            </a:r>
            <a:endParaRPr lang="ru-RU" sz="3600" kern="1200" spc="-5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" indent="180000" algn="just" fontAlgn="base">
              <a:spcBef>
                <a:spcPts val="450"/>
              </a:spcBef>
            </a:pPr>
            <a:r>
              <a:rPr lang="en-US" sz="2000" dirty="0"/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 descr="mastislogo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5604" y="1740946"/>
            <a:ext cx="1684868" cy="8239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667469"/>
            <a:ext cx="7056784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Erasmus+ </a:t>
            </a:r>
            <a:r>
              <a:rPr lang="en-US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KA2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    Establishing Modern Master-level Studies 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    in Information Systems </a:t>
            </a: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720000" indent="-355600">
              <a:lnSpc>
                <a:spcPct val="80000"/>
              </a:lnSpc>
              <a:buClr>
                <a:srgbClr val="C00000"/>
              </a:buClr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561592-EPP-1-2015-1-FR-EPPKA2-CBHE-JP</a:t>
            </a: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Erasmus+ </a:t>
            </a:r>
            <a:r>
              <a:rPr lang="en-US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KA1</a:t>
            </a:r>
            <a:b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Higher Education Student and Staff Mobility</a:t>
            </a:r>
            <a:r>
              <a:rPr lang="ru-RU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Inter-institutional agreement between </a:t>
            </a:r>
            <a:r>
              <a:rPr lang="en-GB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Poznań</a:t>
            </a:r>
            <a:r>
              <a:rPr lang="en-GB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University of Economics and Business and National Technical University “</a:t>
            </a:r>
            <a:r>
              <a:rPr lang="en-GB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Kharkiv</a:t>
            </a:r>
            <a:r>
              <a:rPr lang="en-GB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Polytechnic Institute”</a:t>
            </a: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Erasmus+ </a:t>
            </a:r>
            <a:r>
              <a:rPr lang="en-US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KA1 </a:t>
            </a:r>
          </a:p>
          <a:p>
            <a:pPr marL="355600" indent="-355600">
              <a:lnSpc>
                <a:spcPct val="80000"/>
              </a:lnSpc>
              <a:buClr>
                <a:srgbClr val="C00000"/>
              </a:buClr>
            </a:pP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   Higher Education Student and Staff Mobility</a:t>
            </a:r>
            <a:r>
              <a:rPr lang="ru-RU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Inter-institutional agreement between The </a:t>
            </a:r>
            <a:r>
              <a:rPr lang="en-US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Alpen-Adria-Universität</a:t>
            </a:r>
            <a:r>
              <a:rPr lang="en-US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Klagenfurt </a:t>
            </a:r>
            <a:r>
              <a:rPr lang="en-GB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and National Technical University “</a:t>
            </a:r>
            <a:r>
              <a:rPr lang="en-GB" sz="22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Kharkiv</a:t>
            </a:r>
            <a:r>
              <a:rPr lang="en-GB" sz="2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Polytechnic Institute” </a:t>
            </a:r>
            <a:endParaRPr lang="ru-RU" sz="22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Poznań University of Economics and Busi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068960"/>
            <a:ext cx="1357412" cy="1363639"/>
          </a:xfrm>
          <a:prstGeom prst="rect">
            <a:avLst/>
          </a:prstGeom>
          <a:noFill/>
        </p:spPr>
      </p:pic>
      <p:sp>
        <p:nvSpPr>
          <p:cNvPr id="7172" name="AutoShape 4" descr="Картинки по запросу The Alpen-Adria-Universität Klagenf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ртинки по запросу The Alpen-Adria-Universität Klagenfu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6271" y="5480866"/>
            <a:ext cx="1928217" cy="61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87146"/>
            <a:ext cx="7344816" cy="6976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Alumni perspective positions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" name="Picture 2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8774" y="857232"/>
            <a:ext cx="1508136" cy="1071570"/>
          </a:xfrm>
          <a:prstGeom prst="rect">
            <a:avLst/>
          </a:prstGeom>
          <a:noFill/>
        </p:spPr>
      </p:pic>
      <p:sp>
        <p:nvSpPr>
          <p:cNvPr id="6" name="Содержимое 6"/>
          <p:cNvSpPr>
            <a:spLocks noGrp="1"/>
          </p:cNvSpPr>
          <p:nvPr>
            <p:ph idx="1"/>
          </p:nvPr>
        </p:nvSpPr>
        <p:spPr>
          <a:xfrm>
            <a:off x="755576" y="2026048"/>
            <a:ext cx="7776864" cy="4053356"/>
          </a:xfrm>
        </p:spPr>
        <p:txBody>
          <a:bodyPr>
            <a:normAutofit/>
          </a:bodyPr>
          <a:lstStyle/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Quality Assurance Engineer;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Software Developer;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Project Manager;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Business Analyst;</a:t>
            </a:r>
            <a:endParaRPr lang="ru-RU" sz="2400" dirty="0">
              <a:latin typeface="+mn-lt"/>
            </a:endParaRPr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Database Administrator.</a:t>
            </a:r>
            <a:endParaRPr lang="ru-RU" sz="2400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836712"/>
            <a:ext cx="8244408" cy="858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+mj-cs"/>
              </a:rPr>
              <a:t>Contacts</a:t>
            </a:r>
            <a:endParaRPr lang="ru-RU" sz="36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54575"/>
            <a:ext cx="4464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Olga CHEREDNICHENKO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ssociate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professor of SEMIT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department,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National Technical University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Kharkiv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Politechnic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Institute“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olha.cherednichenko@gmail.com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Картинки по запросу business cooperati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>
            <a:off x="526182" y="4365079"/>
            <a:ext cx="2533650" cy="18002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82545" y="5508521"/>
            <a:ext cx="5089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dirty="0">
                <a:solidFill>
                  <a:srgbClr val="3A0300"/>
                </a:solidFill>
                <a:latin typeface="Brush Script MT" pitchFamily="66" charset="0"/>
              </a:rPr>
              <a:t>Cooperation is important for quality!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928802"/>
            <a:ext cx="44644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Mykhailo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GODLEVSKYI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Doctor of Technical Science, Professor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Head of SEMIT department,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National Technical University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Kharkiv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Politechnic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Institute“</a:t>
            </a:r>
          </a:p>
          <a:p>
            <a:r>
              <a:rPr lang="en-US" dirty="0">
                <a:solidFill>
                  <a:srgbClr val="2A2A2A"/>
                </a:solidFill>
                <a:latin typeface="Arial" pitchFamily="34" charset="0"/>
                <a:cs typeface="Arial" pitchFamily="34" charset="0"/>
                <a:hlinkClick r:id="rId5"/>
              </a:rPr>
              <a:t>god_asu@kpi.kharkov.ua</a:t>
            </a:r>
            <a:endParaRPr lang="en-US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Tel/fax +38(057)7076520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480"/>
            <a:ext cx="5904656" cy="9361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NTU “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KhPI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”</a:t>
            </a:r>
            <a:endParaRPr lang="ru-RU" sz="3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02939"/>
            <a:ext cx="8929494" cy="980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National Technical University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Kharkiv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Polytechnic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Institute”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is the oldest technical university of Ukraine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Computer specialties are more than 50 years old in NTU “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KhPI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”. NTU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KhPI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is in the top 15 of IT universities in Ukraine.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79" y="4329009"/>
            <a:ext cx="4688169" cy="212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G:\For_MASTIS\photo_ntu_khpi\image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380" r="5000"/>
          <a:stretch/>
        </p:blipFill>
        <p:spPr bwMode="auto">
          <a:xfrm>
            <a:off x="-34994" y="3343408"/>
            <a:ext cx="1847646" cy="3123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For_MASTIS\photo_ntu_khpi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74" y="4398573"/>
            <a:ext cx="3047332" cy="203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233544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0" baseline="0">
                <a:solidFill>
                  <a:srgbClr val="2A2A2A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Faculty of Computer Science and Software Engineering</a:t>
            </a:r>
            <a:endParaRPr lang="ru-RU" sz="3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816501" y="3308775"/>
            <a:ext cx="7219995" cy="98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rgbClr val="2A2A2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8000" indent="-216000" algn="l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–"/>
              <a:defRPr sz="2400" kern="1200">
                <a:solidFill>
                  <a:srgbClr val="2A2A2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216000" algn="l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2A2A2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36000" indent="-216000" algn="l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–"/>
              <a:defRPr sz="2000" kern="1200">
                <a:solidFill>
                  <a:srgbClr val="2A2A2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216000" algn="l" defTabSz="914400" rtl="0" eaLnBrk="1" latinLnBrk="0" hangingPunct="1">
              <a:spcBef>
                <a:spcPts val="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rgbClr val="2A2A2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Faculty was launched in 2000 in response to the urgent needs of scientific and technological progress of modern human community and, in particular, Ukraine’s economic development.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97650"/>
            <a:ext cx="4157394" cy="16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ХПИ\к презентации\IMG_3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2"/>
          <a:stretch>
            <a:fillRect/>
          </a:stretch>
        </p:blipFill>
        <p:spPr bwMode="auto">
          <a:xfrm>
            <a:off x="573238" y="5155904"/>
            <a:ext cx="3854746" cy="1487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480"/>
            <a:ext cx="5904656" cy="9361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SEMIT Department</a:t>
            </a:r>
            <a:endParaRPr lang="ru-RU" sz="36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57298"/>
            <a:ext cx="8784976" cy="2341712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Was founded by professor A.V.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Dabahyan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1964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1964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– department: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Automatic Control of Movement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specialties: “Flight Dynamics and Ballistic Rockets Control”, “Computer-aided  Management Systems”</a:t>
            </a:r>
          </a:p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1977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– department: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Computer-aided  Management Systems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specialties: “Computer-aided  Management Systems”, “Information Management Systems and Technologies”, and “Computer-aided Systems Software”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2015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– department: “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</a:rPr>
              <a:t>Software Engineering and Management Information Technologies”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, specialties: “Computer science”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and “Software Engineering”.</a:t>
            </a:r>
          </a:p>
          <a:p>
            <a:pPr marL="0" indent="0">
              <a:buNone/>
            </a:pP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9867" y="3861048"/>
            <a:ext cx="3974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Graduates – more than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2000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PhD –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100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Doctors of science –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more than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8"/>
          <a:stretch>
            <a:fillRect/>
          </a:stretch>
        </p:blipFill>
        <p:spPr bwMode="auto">
          <a:xfrm>
            <a:off x="428596" y="3714752"/>
            <a:ext cx="4824536" cy="1442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9883" y="4556701"/>
            <a:ext cx="252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6929486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i="1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Our team combines scholars, researchers, post-docs and assistants who  inspire students to achieve their goals. </a:t>
            </a:r>
            <a:endParaRPr lang="ru-RU" i="1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r">
              <a:lnSpc>
                <a:spcPct val="8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Head of Department:</a:t>
            </a:r>
          </a:p>
          <a:p>
            <a:pPr marL="355600" indent="-355600" algn="r">
              <a:lnSpc>
                <a:spcPct val="80000"/>
              </a:lnSpc>
              <a:buClr>
                <a:srgbClr val="C00000"/>
              </a:buClr>
            </a:pP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US" sz="1600" dirty="0" err="1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Mykhailo</a:t>
            </a: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 GODLEVSKYI ,Dr. of Tech. Science, </a:t>
            </a:r>
            <a:endParaRPr lang="ru-RU" sz="1600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lnSpc>
                <a:spcPct val="80000"/>
              </a:lnSpc>
              <a:buClr>
                <a:srgbClr val="C00000"/>
              </a:buClr>
            </a:pP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Contacts: e-mail - </a:t>
            </a: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  <a:hlinkClick r:id="rId2"/>
              </a:rPr>
              <a:t>god_asu@kpi.kharkov.ua</a:t>
            </a: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, phone</a:t>
            </a:r>
            <a:r>
              <a:rPr lang="ru-RU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fax +380577076520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228803"/>
            <a:ext cx="4749678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We provide Education Programs for Bachelors, Masters and PhDs levels in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Computer Science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Software Engineering</a:t>
            </a:r>
            <a:endParaRPr lang="ru-RU" dirty="0">
              <a:solidFill>
                <a:srgbClr val="2A2A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1"/>
          </p:nvPr>
        </p:nvSpPr>
        <p:spPr>
          <a:xfrm>
            <a:off x="251521" y="5203748"/>
            <a:ext cx="6264696" cy="1249588"/>
          </a:xfrm>
        </p:spPr>
        <p:txBody>
          <a:bodyPr>
            <a:noAutofit/>
          </a:bodyPr>
          <a:lstStyle/>
          <a:p>
            <a:pPr marL="355600" lvl="0" indent="-355600">
              <a:buFont typeface="Wingdings" pitchFamily="2" charset="2"/>
              <a:buChar char="q"/>
            </a:pPr>
            <a:r>
              <a:rPr lang="en-US" sz="1800" dirty="0"/>
              <a:t>Business Data Mining Based on Web-monitoring</a:t>
            </a:r>
            <a:endParaRPr lang="ru-RU" sz="1800" dirty="0"/>
          </a:p>
          <a:p>
            <a:pPr marL="355600" indent="-355600">
              <a:buFont typeface="Wingdings" pitchFamily="2" charset="2"/>
              <a:buChar char="q"/>
            </a:pPr>
            <a:r>
              <a:rPr lang="en-US" sz="1800" dirty="0"/>
              <a:t>Simulation-Based Models for Distributed Logistics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n-US" sz="1800" dirty="0"/>
              <a:t>Processing of weak-structured textual data</a:t>
            </a:r>
            <a:endParaRPr lang="ru-RU" sz="1800" dirty="0"/>
          </a:p>
          <a:p>
            <a:pPr marL="355600" lvl="0" indent="-355600">
              <a:buFont typeface="Wingdings" pitchFamily="2" charset="2"/>
              <a:buChar char="q"/>
            </a:pPr>
            <a:r>
              <a:rPr lang="en-US" sz="1800" dirty="0"/>
              <a:t>Quality Improvement of Software Development Process</a:t>
            </a:r>
            <a:endParaRPr lang="ru-RU" sz="1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21092"/>
          <a:stretch/>
        </p:blipFill>
        <p:spPr bwMode="auto">
          <a:xfrm>
            <a:off x="357158" y="3062690"/>
            <a:ext cx="3643338" cy="158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79180" y="714356"/>
            <a:ext cx="18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Team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09197" y="2500223"/>
            <a:ext cx="3011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Teaching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218" name="AutoShape 2" descr="Картинки по запросу картинка в презентацию об исследован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картинка в презентацию об исследовани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Admin\Desktop\DSC_457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980728"/>
            <a:ext cx="1152128" cy="172230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194" name="AutoShape 2" descr="Картинки по запросу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ртинки по запросу resea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1728192" cy="18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8947" t="10419" r="10106" b="40151"/>
          <a:stretch>
            <a:fillRect/>
          </a:stretch>
        </p:blipFill>
        <p:spPr bwMode="auto">
          <a:xfrm>
            <a:off x="7740352" y="764704"/>
            <a:ext cx="1156364" cy="172819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6"/>
          <a:stretch>
            <a:fillRect/>
          </a:stretch>
        </p:blipFill>
        <p:spPr>
          <a:xfrm>
            <a:off x="5148064" y="4725144"/>
            <a:ext cx="3292766" cy="19442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Картинки по запросу программирование картинки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1647975"/>
            <a:ext cx="3331096" cy="2423967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программирование 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500826" y="2643182"/>
            <a:ext cx="2066925" cy="22098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83845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Teaching: Key Points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6"/>
          <p:cNvSpPr>
            <a:spLocks noGrp="1"/>
          </p:cNvSpPr>
          <p:nvPr>
            <p:ph idx="1"/>
          </p:nvPr>
        </p:nvSpPr>
        <p:spPr>
          <a:xfrm>
            <a:off x="539552" y="1571612"/>
            <a:ext cx="7560840" cy="3168352"/>
          </a:xfrm>
        </p:spPr>
        <p:txBody>
          <a:bodyPr>
            <a:noAutofit/>
          </a:bodyPr>
          <a:lstStyle/>
          <a:p>
            <a:pPr marL="355600" lvl="0" indent="-355600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Math and Programming Background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355600" indent="-355600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English and language skills</a:t>
            </a:r>
          </a:p>
          <a:p>
            <a:pPr marL="355600" indent="-355600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Cooperation with real business</a:t>
            </a:r>
          </a:p>
        </p:txBody>
      </p:sp>
      <p:pic>
        <p:nvPicPr>
          <p:cNvPr id="1034" name="Picture 10" descr="Картинки по запросу английский курсы для программистов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 t="7160"/>
          <a:stretch>
            <a:fillRect/>
          </a:stretch>
        </p:blipFill>
        <p:spPr bwMode="auto">
          <a:xfrm>
            <a:off x="467544" y="4653136"/>
            <a:ext cx="3036168" cy="18674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data min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9453" y="714356"/>
            <a:ext cx="1702013" cy="157163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Core subjects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2357430"/>
          <a:ext cx="8391306" cy="4000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7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3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407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kern="1200" dirty="0"/>
                        <a:t>Fundamentals</a:t>
                      </a:r>
                      <a:endParaRPr lang="ru-RU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kern="1200" dirty="0"/>
                        <a:t>Software Technologies</a:t>
                      </a:r>
                      <a:endParaRPr lang="ru-RU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Calculus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/>
                        <a:t>Coding and Programming Languages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Discrete Mathematics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Numerical Methods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Special Sections of Operations Research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Object-Oriented Programming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Probability Theory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Programming (Java, .NET, PHP)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Mathematical Statistics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/>
                        <a:t>Computer Networks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Queue Theory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/>
                        <a:t>Software Architecture and Design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Theory of Algorithm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and Maintenance of Databases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9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Modeling and Simulation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 Software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83845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Teaching in English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100460"/>
            <a:ext cx="4653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Software Engineering Training  (in English)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714884"/>
            <a:ext cx="342902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Language classes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The second foreign language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English for academic purposes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60013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English level monitoring (1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year students)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4" name="Picture 4" descr="Картинки по запросу английский курсы"/>
          <p:cNvPicPr>
            <a:picLocks noChangeAspect="1" noChangeArrowheads="1"/>
          </p:cNvPicPr>
          <p:nvPr/>
        </p:nvPicPr>
        <p:blipFill>
          <a:blip r:embed="rId2" cstate="print"/>
          <a:srcRect l="27833"/>
          <a:stretch>
            <a:fillRect/>
          </a:stretch>
        </p:blipFill>
        <p:spPr bwMode="auto">
          <a:xfrm>
            <a:off x="5572132" y="2857496"/>
            <a:ext cx="2778490" cy="16433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6" name="Picture 6" descr="Картинки по запросу английский курсы время учить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980728"/>
            <a:ext cx="1636787" cy="15918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5720" y="4429132"/>
          <a:ext cx="5143536" cy="222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5536" y="1844824"/>
          <a:ext cx="54006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Partnership with Business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   </a:t>
            </a:r>
          </a:p>
        </p:txBody>
      </p:sp>
      <p:sp>
        <p:nvSpPr>
          <p:cNvPr id="1060" name="AutoShape 36" descr="data:image/png;base64,%20iVBORw0KGgoAAAANSUhEUgAAAK4AAAAyCAYAAAGyr9BAAAAAAXNSR0IArs4c6QAAAARnQU1BAACxjwv8YQUAAAAJcEhZcwAADsMAAA7DAcdvqGQAADHaSURBVHhe7V0HYBTV1v42vVNDC6GFTgKEDoKIgCIiEVFEVHoz9Kqg0qV36R2Bp4CUh4iIiHSQngQICYEESAgEEiBAerL/d+7MZjfJRkV9+t7736ebnZ25c8u5557znXvvDAYjgX8B8mT86GkyJq/YjTlf7APsbLSTT1IARzvA3p53ZMF4agUM9fupS4ZMwJiRAWPwavXbBHVnVpYRhjp9YcPEoRExmLNxH4znV/KKVubCCd3g6ugCpKXzlAFjF++AuyMLIdyd7DBz2Bto2u0zVZihRjee5X2qxvX6Gpt2n2rMkh/67w27Txp3/hSkjuHbzXj64nXtWD41ehpDo2K04zq99bs0oHYvo6FuXyPbx8xPL2OtWf36/SkbnjAAOw+cRnB4jFyGwckB128nwIZpsqSNznaoWraUugYbGyRSfAVeGIpGVUrrLWUGekH5AnX76EfPht+gFXoTnhF/nbqVpqxiKDNB6oklcGwcqI6XjOyMwBmbAFtb9RtpWTA4SHtsUMLZCbGH5/Gkrp6EjbS0WsAnVJW+MFTvhuiD87UrLC8y+h5zpw4TgRPXw3huFYWi1aNBrbJ4rZGfOo49vACGuv1U539/4qI6Z2Oo1QNXbt+jZqyA8fJ6dVIy/efsgWjWfQrG9HlNO+fsiDsJiTCmUzWIU0FR2DInMFv6xrMrEfhGE7QZ/Ln6nS2KIk0HIiE1HXvmDUTbAay1AzUxM1OrpT7K3m5VG+cu38TV2/Gq0ZmsjKFeX+Ziw4wykHVmlUqnIBnnBxkAvxe/ohVy6dlVTfBM6hZ9NwH9J6xnxxix4OP3Ud7LE90/XQsnOwOc3BxxKzoe2yhKwf2Hj9Hj4zVIT0vD0kk9UL5kUaZdwysGvFCvMjbuPIz9a8dgzY7D2Lz7BL5f/aG679dgtcKp6enwajUS8U9SqTZGNPUrj6M/XwFcHHFz91SUafMRLaotUo4vhlMTqnm6EfcPzkPR1sN5c5qWiaMDHvw0F4WaDOGxLa5um4xKHT/l9UxsXzAAb4xeBmRkokOLOthxJAh+ZUsgJDJW1JT5ZaJr+0ZYP6m3lpcFVIUNvt2VlipwzK2b0RfdXntOLmvnCJsG/US5gWQ2QqU1oFe7hli9+yR8PAvA3c0ZFyLvoGPz2tg6+wP4vfEpLt+K0zvfgFIF3RBDqQd2aIalWw7ASJexm73Rrv8cld/d72ehWGEPKUoh/tETlGg+FBn2+jg3cGCeWqaNbOPFdXinZV22LANwdUb3SRtg8OuGtf88otKmsFtVZdOMOEtJaSdTsHrrIXV4YM2HuHBVM9wrx3dTbujStRgcWzVCnTNS6jEcsoLFY9+D0U75ALzalPZAb7ypsqt2HoLBtxeKthqhVTYtA2+3rq0qK/hFHT54LhQt3ptK+8EG6ENagbcYz5idqeoI1aBMLBrzNgbO+VqdVq3kUJ/6wWsYu/Qb/b7lvK+/OFk8ObIQbpSiNP7Ihk/QYfACRP84D472WoOs4ZkGnSWeUmputFlIodcPkcH01+B3V/jvgNkz/QZMWLELzbtNwadLdqjfm/edViYthXrfstvUbF8kmLX+O7TsPg2j5m9Vv4fO+IdKu5qmrP3ABZi9fg/IitAucC7WfHNUpfk1/Kpkh8/ahLmj3qXL6a8sTVbSU5o18rakVHh5FUXMg8c0S/R7OmE8QTvauOdU5syBkkzT5kzXLRaF5g+ikzRnYt4UOHghY4387yn1eNv+03i/XVPtmhVYleySL/eTIHZXA2nelsPaSTqILNrKqP1CFQiWExN7Xx0GfT1ejWBBnepl9IqmI2j7JHVOtVKHMZi+VTihHAet4B+tCtfpi7tO3ABbMg77mj1wn6YsN5hSE+yuo8GKlkgFB8xl19HQN61RjqxiOX6+GKXSgDR65XbNtHl6FiQR0Gx1TZ/SmuRoHh49IVeidZAqTKcqCIoVL8LrFiOdPNSi+vyffLhCKZxb/wmynqYhg2V70owJ1ana/iNe1urIPGnCWcGAYYtpb51QtpAHMmnfjOeW48i6MSrRvA0/qG9pwGdrtAoEtKaNVmxZhy49z4LuiKU3E6L85b6z6tyAjs2lmBwwUnWeiHoIRI1Yaf/q3jSX65SAhnTiPcZMhMU+oIPqj3fGrsmlBtTDb5cMYbmSszn3745eUN/vt22AXXMG4Z+zBmDhqLeZIuft0r2Bn32Bki+PQhE2mp5Fne78Sn31LZWKjdccBTLT8eOpy9qxklwOWWPiBx3gbNFAIbBkAyQjP86BbRpb6eoI33cmw5biL0A7ms5uFyQmCg02Ys6wt9F+2EIEjFrMniSxFcmSD95k2KFAI790y0F1eGvfTG1AEem6jiIzAxu+OaYOPdxcsGjTfnVct3o59Z1KvS9CZ2FTty8KthiKZFs7OPBczN6Z2Di5p9Z5RTzckHGB4j+1HHOHdkQWI7REklSHxgPh9hyNv71I0ADPQm5q1EsdT1+KVAUIEZm1UVMN79LFqcdaROdMlTHx+XkbtEpVKV8S63ZqOt/+hVrYL4SJGNzlRbrbHnB6bgASkkjdk1Owf/FQ5W5TglajVJECKt0vmq7ab34KD3cXHDkZCpC4qJ5i6qJO9mjoXwnfnmA3yu1KbYA98wPRdugSdWxKKyhCBheflIbxvdpiIkNUODni/MYx8O9EzkG2HvfDbBRr+AGWTeuJfm+00G6yBqnsL8EUzuaGbZ0+irkv2bJfP/NHkV9JZuQaIXlhoeM5kClsjXijlT54/jDyK8mMP8ANTLf9eiF/Fv6FREYswK92XC5IVcyNJ7FkBfk7hzx+p5ByZs3fzJ1jLWcuuRP9MfypwjVVrXmPGTh8hpZJLJnYRzEYUowkoFXs16kZln3aA20D5+O70zQ2AnWN5p7GQmUiv0lHPN0dEHdYMzJvj1yCLd+fpDN1ynaaCpKWDnFIj5cwf0QXODfogxSjWE65QGTqpt40QZdpRFE3BzxMeIoMqaOt5MUPy2vi641jX4zT0v1BPINq6RUlHj5OwuRV38CtUT9Gbz3VvIWaqeE1O7KNwxevU0h0DfR1y0Z3wcND8zVuJgloqZdvPYLb9x7hOwsWLNfmju6s2InJWQtFuvcoFZcZD7vTbWw9FMT7afWpzRN6tcGt3TPMaRndLfjiRzx49JTulGTUVF8K7Pj6j/DNQro402l2zP2HKbhxcC66tCHTUR3Pj60NgiPi1JSfoXYfRacM1bqpCctTIddUds+CXxXuul3HUanNaBLdXoqmyafQi8MwbvluPJXKChEgE+r4Uh08ps/M1AmuQko6ugc0wU8n6fIUlxQZSiMYszOuZ8ygzilQ87q2b4rjFyKy/bUJ1emvnzxONndvejrG9+uAY+evZhMRgYGE4LA6Z75fWGljPx8cOh2Wo7VeJQvRnxfCqUu3+Mt8oW1TX4TfiIOB5EfVz80Jxy7fRMOeM7X2kwoa/LqjaNMBmLNhLweFPiqsQDcLRhxlo4ZM34RzF29oFVbC0JvDEFs0QIZtZZLuz8d0RquGvlRMUUUzFjHaGEwSbxJCARKbh0c/R7vB88kp9OFP1K5YCoM6vYBen23U8iY40JFMTtv909VYv/eUOicW0YdCCNk6CZG3JULJ4oBwwPWYOAyYvAFhMQ/YESqpStuqrg+V0hbfn6EgFYyoX6k0Tv1jHAo8PwSJJEvaaSMm9nkV4/oFwFCrpzazyPuF7u5fNhwt61dlGv5W3N1A3paJr/aewdCZG5GQ8BgGmi56A8lIctNAcicd0qZ5Lawc1w1exQqZba6BYZAEBhp4I6noko+6oH8nsjn97K+h0usfIyJGC9OyoWWfA/+Y0guzN+zD+fDo7Oq1rlcV+5YOg3vjAXii02opd9HITgh8uyX6T16H5V/9xNhVuoFgbGqgKRCnp0DB7Fk8BG0/oAnSR4lc2jy1Jzq91FBpm7LnAtr98N3TqC9ZqP76J7pwtfPG4N8+LXIrNgEv9puJiNiH/GVu57ttGpOOdzePBw/aQslcA1WdQzNw1mbYyIy3f2841OqNgdRsmfTMDxGRd/Qjgr3409IRSDgwF5AAPol5y+dhMjq9XB/nQm+aq8MOCHz7RRWrPNGn6wXG1AwGSY3U4szyXXRkIlgKROYtHxxfBCPNQzZY9wZVy2tD2YTUNLzUxA8/nLiU03xwxFUqUxz/2HMiW7DSke7utOcmWGQjePI0BVNW7UKBRoFURMYxdJpl2o+hYDl6VGLmwNDZkbJr5u+j7sku8dEpBvYWOHghHIMnrUdIaLSawE23M2DxtsPqoyAaSTtZz78iNfxdFHB31c6ZQDMiM8xLth4ALOY77VztERf/RDMzdCAKrNTrjH3+eeicWYsIGwdbJNB5aiNKz5txmE8ZT8yVMNxW4irtvBvDnG8OM9q1uN+Z9S7IAHDljiMwMK1R0UOgqo+X+l65QwsSNRjQ9dUm6mjHgfP4eP5WhF6NZbDKMvTwKBtUPOOTFLR5vhamDe+E2pXL6Bdy4jdSMY2zxic+waBpG7Fl90lk2rARsgzI2ysWL4yZwzvijVFLmUwfkhymretWxg9nws1CZDZT+r8GBwpg9CJtHs2E+lXK4vTlyOy04vheYMdVKVMCy/5pEgIbyXwbViuDny/TEZn9FgKa+SGKdjnoGgVCSC5tm1THNwuGwKnRB0g10TFi6dj30L9Ds5ymkB18fss4uHN0VGw3RmubOLXkdJQrXwwLRnRGuxb+tOlSsyzWJHvQ54s/zHPl9p/OXsGL9apRGTPRcfgS/Hg8BE/VRAwrYMhC2WJFMLJvOwzk0Bd4vzIa0TIPohfdoEYF3IyIwZ1HNB8c1kUKuWDphB54k6Gf6EzXj1di856fkUYBSJalihZEQJt6+IaOTxxZFhu8dcFgdBgwh4qraa5Yh/Uz+qJp7Yoo12I47GXhmUhPT0XY3nnsiDi06T2L5lnroRSalbhjixB56y6KFy8CF3224Y/gDwv398BQsw81Q+95mocjaz5EU/9K2u//Ivzlwk1IfIq1O4+oyTSBaPvIri/TrImO5rJt/+H4WzT3/wt+3Sr/Xljts1/qx3zS5z5tNDsmS5iT5c3HWs7qpNULfx7+ZZr7z0MXsOOHs7gRfZfMxRYlySgC6G07tqqrTIAU2uWjlWqxNIumYVSPlxl53cfqrw8hmVy3Uf3KGNmtLQq4StBgNhcyVf3ldycRHX2PrCwdxTwLocNLddH5pQYqT1kPGjGT/Fw3O6mkbpMHBWDu+n0IjbgNz0KumDL0LVQmzw2/Gcfze3CV5729i2HGiE4oLgsRfxL+NOFKNiK0S1G34dt2LB0WvbMpUjJB6FBKCp6eX02vnYmCsqdHJngEEsDIrJXpHlFQEvedy4cj4PmauHnnAcq3HoYsYQPyUfLmH6k+87VJy0Bq0Gp8fyIE7YYu5iW9Q+RbJneEWvGQDYYxKZOd54OTZ6+xfMlLzycxCTcOz0cZWTf7E/AHzILWJ3uOBaFmh7H46bQsfhjh+yoF68owk0KylQo/ZsQlcbpAOKyrM7qOXYV7jxgyWgjfII2X5dZM3iNZyy1uTmrPk/wo9/JwZDlRi02LhZKvisaYJ/PNcrZHHwY92oKkXp5A6qBva5J81ZyAix1OyoQND9UYkjQCRmjb959B8x5T8fboxYi5J2GtCXqaZ8AzCNds645cuIpmrIChale8OngxQq7HoaRnAXz1w2mzJrLamaRZxitfoG5VfQefjqjbCbgYftccXBDGtBQYQ7/AGy/662c0uDDKuhQZC6OdxbxHRrpKW0/yzbbBBtyMjcd5CS502YrgyhR1Z9p1cM01iFrXKYekM0sZYpM7m8CsfBm9RVOoW34KRulWI+FUry+mrNyFp0n6Auoz4DcL98qNe3jlg9mw8e2O57vNwlHpeYnFZWaMUZNnYXccPMkYPnumzAjvEtoS3Z37lvMRtgxfi+HQuctsvSktUKxoYfV96048h646VKhcvjgOypKgKV9qWZvnqqvDhAfJSoAm1K1eBmGRDNd1yBLWCzLDRSRnmMsS9O/cGk6ymxUWU6SZGfDxLs5IVBckw+9U1nHcsj1wa9AfpV8agZ0/nWO+v02Lf1G4UdSELmOWw65mT1QLGIu9Z6/CKFuOHFhRKUDK4FD2cHdEYQ9nnAy5wRPmRtStWkF9P5CJGxOMtHc1K+DEhev6CQ01ypdU37di4rOtiJQh0dvRoKv6CUEWalXSFomj4x6qpRoTXqhfDbfuykSKCQyVq5fXjmjrs8ERVbNyady4k8C+tojEqCTeJYqo1Q+Zoxb7LDDK0jjbHfPgCTqMXKYUrFW/2biob9vKD5pwmYlpUiM6LgGDp32h4u7yr3yIL/efRabas8wPy1BNYcGF+XtczzZIPrcCj44vpWLZIfzWPV7UKiRoos8OJZl25QloU+tV80boDZqFbBhRp4YmhLsPLXZ/sF5NGL6euxShYn+1mpGaAa/iBfCU32mWAsvKgG8FL6QkW8yU0WQ0rF2J/c90FiZI5l5LkBWEhN1kg0zmhoe2dnQDNrj67SxkXVqHSX3bw0PuY57ZXSgjiKbqwNkI+HUaDxu/bhg0fQPiHjzSE5jbr0pMJl355PMdcG/QD94vjsCi7cfpYFiovS0zlWyZjI2xY7oBHZriLmPw+OOLMTGwA02sueeFQmWDHrxWtfKkRk8ty+NxBmpWKYOnMttlAvu1LgWelp6RcxqRwq1ZqTS++XwYLu+cjCv83Ng3GzF3HsGtTi/z/KyAcndU8wcWhdEUVClXHFdv3Dc7QrnOJrm5OOHsVZoQ2dWuw4PO1gQxTZ/0fRWPTi5F9MF5CJCNgklsn8zmGfStGnTIRjrZRduOoHjTIfBsNhArtmrbNQRKuJ2GLMLUDfvwROrl7MDi9SlomRWiUN9t5Y8ruz9DetAafD72XRQr6CZX80IfRgrs8Zd7z4BnU9ItB7N2yDpWATYi09IGspwa1Lo799n7+sqEQkYWihf2QOWyJVGNZmPP8RDSseGYuekHbW7XEhlGPBYGYblElJVJwuGIU8GRmsbpcKMZE5yXLSIWxZUqYcFxVXLtHq+iBbBj3gAYL32BvYuHwq9UQdl4qK5pYDpq8/2UdPSbuEE/p2ftQMNusi8KdAQ1K5RE5O6pyApejY3T+qmpPw0WtdEhJuW20JbcvFa02pENEY8u+fNjYONlfkFmy7JBW1eBJD48Ji5nHnqVYuMfwq1+Xwyfu42Uy0kjCBzalrBzsUfwdWqixfqZyRQcumBa9hGQ1pUoqo5Cr1lM7hO1q5TlXws55IAm6Jeb+CJ453S11Wru4LeUmcsBC2+cV1ICDpXgsFuo/cY4zFi7h23Xbsi/WANCrtG4W2iHgQLbMrUvts/4QG2rz/4sGIjgcArBzpxWquFGh3HmoixOmqvkRieZyQ4p9dwQKCMi+dOjLxjRET06NOMJcx5lihXE0TPhbJv5XKmimiZeYFuywUZUlc13xM04s/OTUpv5V+Zfy3pZwqwMe44EoXqHTzB8+hc5bbnA4qc6rERqZMxWc8mcHzqsR+yVMUt2wpbe0TfgY+w9GqwlIbLXrgg5OnuJ5N3Ccxdxc8FbL9XD3NXfICBwLj+0W/xMZH7BEdIRZg3TbCVw7GxkDuFUpb2cuHwXKZ9pQVB2iLljcJeXWJ6wDXMdfCt549iFSNpCsxB8K2krDrfVGpcZdWt4q+9U2eGlIyvLBo18NaeqIFmbs8fR8xFo0XMaDNW749VhixAqD3e4iI02JWL9njxFbb1MgRLu9FFvqwc4Nn/WE6UL8gbTKimhGsX4/vLteLQdPF9t1Xxt0ALyUX3PHSGaezaUjdWFa8P/SpfSeOul2/dhcKHNddU+LzfzYxTFsNOS43qaNEy8tzpUaOJXEQdkWd7iZBXyXkFUNE2ICdTu+jXK4tINoUbmtHWqa2wlQWyxCbQpDWr4sIlkMBZlSWDiU1bLW4HXwm7Fsa1ss28PBk2zcVCopkSfJr8gcmUHlSnkig2TejBY2YjzX0/RrhE5dFpWSW/9MA8JJ5Zg1LstYZvGCsgOX+aiNFU4IQW9++dQlG09Ch4N+uBTaqJcv3JNaJiGLP5Xl15e8CDhsZmL0rw8V7syLoaZib6gpr6mFXM/QStHQLPSiDQqNConl2zkq3Hnx0kW5J/5+tNeJsnDGyaQrdSt7q0JkYLLBvP1rVhKC22zGQTBNOL84ukPek9YC6c6fVH11dFsKwMY2QFtL23QZCFrhx607QuGv4EnZ1aQwczFe680VNlYIodwTSjk7oKZQzshI2gtLm4fr9bCkMRKmkacOCcnezym45uy+ltcvh6LyNtm4UoU0LheNf2HhXrQCflR6BHRZo4rWt+yoRZFkaWZQeFUq1CCURidnwksv2GtiiQG7IIMC0FSYNUpMCO/s0EGIptJosWu6jNkCjR1xchxz4XRjFkwCwMplezDeGvUMqz+9iRSxZZKKC9tlSaQCbgynw+7vYTE08vJ7ZfQPL0MVxF8PrAqXEuB1KBW7Vs2EpkX12DLjN4oWYAUSNbHdAWTynoVK0BZmL23CGzkrK9Q+fWPtdkx/SylC+/ihZBkCi8J0dSPF+9CubajtJkrEyhcHy96dQt5yWgUrSr38khqk8UyODXXTnbjWtI4drA8F3UlioxA7dTVoc9FHKHzU0/M6SjF8F0Qn2ARDJCG2qenoVubRog7PB9Pfl6K6QM6Muq3FKiF8uRCPsLNC1n1fKtVfdzevwAPTtJsdBWzQVWj6bBjZDO4cwvVSIE4lYcpqbiqNojohdOO71zIThLtsnBmgmQS8xv39I3bOjzcHOEupJ5CVg3V/z5OTUcMTY2Wr/6hxt24FU9N5E/TOdbBmZ11+qJwWbmgnfcopM13nA29xX6T5mvnK5crps7fFXPBURrQpDpCtk9C2oW1WDupGzxN87zKxMnn1/GbhWsJ2Qswc7CYjdW4sHMK6awtZo14B/9gJSqQ9BsYySnt5seJAn+xblXcPbwQAS/UROw9aoayXzoy0tCuoR9sZZeNTDkyzG3FkPchQ2ojtezit9Ph7U6tYmdJo+0y09EnoCm83Zz5cVLf5Qs5M5yOhlcBV+2cuxMqcjQJLl25qX6r8x6OaFJNm8N4/OAhzzuq86X5aVJbs+Vb5w1ksLAWOxcMoW3W/MZvWUa3BsYOYlT+CkgxBuw+HIzXRizWTgkoVOP5nM9T/33Q6vhn4fd1ye+CVunj57QnCkworg/Tfw/8eYIV/IXC1XAyNNoyQkQFOp3/VvyFZkHD6m0HkSi2VUe1CsUZr9f6k3Xm3wN/uXBNnj8n/htF+7cI93/4H/44/qMVN40sTjYnpmdk0dYYVfRqxwjVyd4ODr+ySVFmUWWbWm7I1gt7iYp1QyUxTxIj33R55o7XHB1s4WqxAGIS3m+xa2ksLyUlQ+UpT5CL6KW+jgwTZEFH9mRrkLhJjk2/jVobf6GrJFiXvTdyTybjLnmHQDpjMwmWnRzs4GJalFd5MF9FKrT8ZYN9UoqWXmJFiegdZFXv3xj/VoqrLZEKN5RpTlOnaXiQ+ATLth7Clr0ncTXqrrb717QGYGJ2MhMswal82xrgwuDXp0xRvP96Mwzs3FJ7rpcQhe8/gUHtxh/Vmm42RBQs/u2AJlIF7PnxHB6rWW7WS+UraZiA5RVkLNjQvyI+7PkKWtSrpi5puiB/JNRMx4bdJ7Bh1wlcCruFB0+S9EDepJQC0zchg8LRDpXKFUffjs3Ru+MLcNaVTZ4caf7uBDx+zLrICwBUaRbgQKhQtQxcHW0RFh6DNImPLfOW5BwUNSqWwviBAWj7vD+WfrUfa7YdRfjNu/rzV5Zt5OBlXk3rV8GcEZ3hX7UsT2vbvcVA5O6bvwN/m+JKobmbf/NOPC5cuYkaPqXUzgxB1J0EvD96MY6evga4SUda3qXnIqeym5EzVxGyMTMDTry8aHw39KIS341/iFc+WIDzV27knIYzgWlN+q9lba22OpJS0KReZeyYN0i9O+ZBYhL6jV+NrRxgcHGlFdUGoql2mmLLOSJHnbVjVS4HpD2V8ev5g9G+eU0s+/onDJy2EZkqL/3eXJCdMWrSPLugnGBHy1/mTS+TzmMZxDaijJoqWgXrYUuFXTelJ957pRG+O3EZhT1cUYeDxD73YqkqOJ98/gWwLoV/MR7S+hy7cBVjF3wN/7cnwKleHxiq90DZ5iMwcMomPNCXZK5ExaJN75k4eiGSSiuW0SQY+eaHfVCqgAsGdWiCzi/6w8mW7i3XOFQqQxeaQje4autBxMUnql1E4bJEZLlKrEPplTEDRd2dENi+MXq0bYiC8s4WfSo1D+jiI24yvxt3lKt9NXA+tv54nvV1VVZOys++kxbXjQOl16uN0PH5murdW7L7yEafXxao6vM+eS3F/A171BbZc6ExyBRly6+7mG8lL08lA58ShfibFIHJDZb5UqllIMrKi4GirFqmIOpVKQVn2X8nac21NIP1yDLYqO29QiU+mvcVGnWaBIdaPWFXszt82n+EAdM24cCpUPZpsqI/fxX+ZMXNWXF5Xu/s5RuYuf47tO47GyWaDoJNja4o1CgQzXrOxLRN+3HheixSZfFA1i4dbVC0qIfazyfYuv8MwkgLcltFpb7sWFcne3y7ZDgWjumG5eO7q1UetRkmD9iBrJqTszNsyd1OXYzEU9k2kWu+XjKWVSInO3tsmRWIxZ90x4px3dGCLpON0RPlApWmjFdhVC5XEt+fvIwTl+gZVH1VLRUMQi/SMlG+RGEcXfMRVrGu80d10ZYNU4WfWwFPlihWFImkKuevyLqvft4CyoqmZqB1oxq4sHkCvpzeH1/O+ACFXV1kPFBR8w5MWa9YMLIzQndMw+mN49GrQ2Pmkc60VlSBsvQq4gG/it6If5yEew9Jd2Qrs4szMh0dcT32AZZsP4yW/eexTz+ArV8vlGpOLzFkAZZs/RHXLVbyNFgM4j+IZ1JczXqwaIuRLEghp7p8PQardxxBx+GLUazlcLX47lC7F+q9Nxkffr4D+89HIC41E0axXsIrJZoQwdMMqI4Vc8B8Crk7owj5o1ivE7xHWxHL2WuqDgxWqpUtCp/S2r6ZK5F3ECkrZbm3ZwgULzWgTvWyKOLhoiyEWBPJKQekPrRsFbzM+V67FYeQcFIK3q/T11wwonYVbxQr5I6Dp64oRc4No7gGWuxWjatRCbR1jYhbsYiQ3WtSX3HxucFTz9Uqj7DIu7gRE8/65m2XcvGsVL0qJdViluBEcAQSHjwmFZbK5qowB6VbQXfU8a2ofsp7qE5fita0IG+12ZYMVPT2RPnSxXD91n1t/Yhyk/cCyA3ZtZY3VTg7wUCljiV1+ub4JQyYvhk+7T6GoVpX2NXugVqdPsHYz7fh0Jkrik6Zka1VzwQrvZw/jBT+3YREbN5/Dt0/WaWWah1r94Gzf1/UCPgUvadswI4jIYiXLY3yhAgbo9at9Y5RwZcovVhF2eOZlAx3BwOa1yqLmYPbI2j3VOxeNFTtabodl4DgiNv6ficrzaI1b1yrKovRduKdvRSJRNk6k0sJlAukQjq52KOBb1kkkqYEqX1UVqyRdEVWBvwYjBQpqK1EXpJHOu89VgqmXK0lmK8drXMjXx+2zIhzV0hpsgea5YfgaRkQ2mu5gKCIWCQw4JQHQPK0jiccGJg19a+Mi9ejcU/epmZ1QGaRqTiikb+2CzyLinnkbJgq0nLDcjYo98pUxMr6oAy7cRtRHJgQipUbUikOllpVy6EgjcnzdSri5t5ZWDeuG9o38kUhJxog2TUki5q6lzMqY6B/5FiomButs70DQiLvY/r679Gi9ywUbhwIW99e8GoxDG+OWKSebI+995DitNLPeaWjkO+chwj15+Dr+JHW6dDPl3Hp+l0ky0ubZZrEgUI0CUb2ArBiJqjRo19SZUrESp7mQEWuRdfYonENtG5SA7UqlYYnrVR+CAqLQYzsDrfca2ACB5AtaYKs1JpepHGOQZ08e5H9DkAdqtnkaMVLeKJOtXI4fTmKgyLXFlUTJDHbVp+WWWYkBGcuX8eTp7QQlttfCRX00R8X8HDjAPKhBY3D/XuJKMrfdupdOWZIh7g726s9xrfjHmDSyl1Yv+uY1rG5FUyEl5GGSqQeXsUL4cQmUg/Z8O1iTbkMpBOuqF1V26l090EizlIOeQelNhMgL8WT7V6F5M0CRFBYNO4/kq0MUg8xuRZ1YZ0dyd/rVpO8xcoC3qQ6Xds/pz6mlPdp3U9disJeGqwfTlzElRscCDQqii5ZDDZlU0XmSl/slIG/TSOy7chFbDt8UdEVtdvJw1nNYrRs4os2jX3ZtnJqujA3cswqDJ66Hiu2HUJqErOVAmQLlSiGRXvyQK7JgBMFzUqDIytcxqsYmtSphHZN/dCsblW1b/lZMWLOZsxdtxc2jk5sMu2ZZR1YY0daqhrli8HD1U29jTM06jZdH0e/rsg5kJaGV5v7Y/fCwRi3bAcmL9mVh4cqUOCe7NTNs/qjRcPqHLxJeOejFdgnr2+wnDZT4L0s9zkOnh9X0vOoZ1byQh7N2Lr3FFZ8fYhunx5EXL7MMVuppkDcsDEpHb3ffBGf9n8V7QbOR8hV3qdeH5HdVQSP07IQ0NwPOxYOYnY22Hv8ItoNWohM0TLL/MW1s48kCFw5rgd6vv6cCqT6Td2IVV8d0HZr5QYpTwkalgMrR6vdZFrZ+VQ6F2ReOJRt3X0oCN8dCUZI2C08FC9MRTbQABhlYFu1rhaQ6zLdKQ8YcOD2ea81442u+kW2Rf9WiLmTKFxfi+DViLEiACWEDNhQGQo7O6B9w2pYMbYLwr79DMnn1yLl3BqEfzMd6yb2wputG6C4WFVVR/mjDn4B2vVkjj71riR2cpZNLqUV8Hcqrei5a3dwKOgafg69iUfyYhdrSisw2qKhXwX2hZGcTrY/cwTnyZSgqy1dsgiqVND3Wt5LwKWr5Lemt5BZQFEQdlAj5itKa2JpMvn/zaFzaPjeFNj59UCZ1sMwYuFOhN2h9xDll2koZWWt19WYxfNsd2P/8rh97wGuCb+1Spd4LisTTWkgTPuAjpyLYNewA3NnLW2lEpSgAaleQZtmvHM/EZfDaZ3zA+VblWnLl372Z0jF4wiXH9PrVRxeNwYPTixB5sW1uPnDHGya3ANv0qAVcXGCTTbNyCtfJSORu5KZLZLF61gg5x0iG2q61akRgRJAlnooYkzfAGyeHYgvpvZFn47NUZnnZIVGT6h/iOzRL3/UQb4Q9yEIv3mH/Is8VEZoPlVRc5HyZmmJiGXjrTyDJe4m94fX7Gwy8SIHWMStu4iIjGG+Yn70fCxBpfGrUhql9B3YQWE3qbykCeSxuWEUWdDlNatbRf0WCtBu4GzY+XZH+2HLcZpWJlMsmTwIwvKlgxyoVHWoDJW9iyk5WgWNQqFCruSWZXA6JAJJ8iJfec9NbnAQOrm6oL6f6Rm0VA728Gyx5wRPZqahQpli8NEfaLl55z7Cb9wTLVO/84DVa+BXUa3oKadsbaDnC1Nac2Xk6XahGu+0bYS5o97BUlrP/u+9BC+e02TxS/lTI9VgNyNH96UpPsrIX37kl4+NLcJi7uOztd+hdb85KNgkEIYaXVG46SC8OWwxNu35GVG345V1e1aYKiNTaI8k8mRl8+RCq+hCy/rVjD7qH0HJuLAS3y4ZjOnDO2L26M6YM6oL5ozugtn8ls8sCmn5xB54rqYPgsNvaRugZZpILJsl2Dk25FIN1G51g3KlJ86TX2ak8JcVYdAieRcvwM6tgENnr6DW6xPx7eFwGNwkIM2lPxxki0Z3Qur51Ti7eSLKlyioaIlVIdMyVvEujhIMDg+cpCKq0q0ouQq0iqCy/njBNZlLjpSts1ZGpCgdraB/NW946o+2nQ+NIj+VoC+n4kqN1CyPgy2a66/DUW9usVLVX0M8+/DQuXB8tGAbar85Afb+vdRsU5k2I9Fp1DIsIX2KkUfiVBVy9bSpPPY3UpKRLu/2tECOobxxdj9GuzHYc/AC+cl5XI66A6M84iX8TRpoKRPJWEarGrEGPGDG244Fk2gHKU4pFsGDfLFGZS/1XElA89rw9SnN5FYEmw2ttueuRCFNOItwQUuIANmOooU81BSUIJYub+iML3GVHWewl5GpEqprCrS6XTjKe7RvhtMMXGSvgMYxcwmKP91cHXXFlX9pIhnHQ66z3bQ41sw+A4l6VcqQa9th2eaDiH/MIIfUSYxTDpAHVypbEp1faax+RsTc0x5gUgGclXxpccXaGmyMpEL0Oow1rKRSA6cuA5ciBTRFvBAehbsJD9lHFm03gZVytHNE/WraA0oy1fizPC/DskRBLaGm2Hi+bPHC9D6ajC2hgm9+W76sXfZ9yHTovhMh5LSXEMz+u5/wRJ1X1EjiJblJYibLR08sIWkZPAqnNTBALl/KE63pJV9pUYdBdVmU1F+dbYKFFhlRQKY9OMqmD3sLF3dORdaFNcgIWYeQrydiLi3ay3UroZAjKyzr9+KGpZdUp2aR+PO8HIrgZBMKlSCRwj1B/jlhxR74vz0Z9jV7qke0q7Qbo964vuvQWdyNNz11oCEuIVHNKKi8zLJRsJHy2MAaPiVQTt9sej4sChGxCRSOyZ3kuokZPV+/qpoquyAPoMoIzp1E8fYsVKIbraY/fHUl8q6iLNb4rQIjZHm+SJT6TCjzlQEpdbaAKob5+lctCQ+1XA2c4WBIEEtnY8/ruW5g22xJLYQ3h7L82Lj8FVGCNX+/chyDmiKcppdKTaaRMVhRDAZlBWhp6+qDUmRxRp4UzI8mZKajVuXS2dbZhAzK7tqte/iSXvX9satQvs1o2LA/bX17wO/NiYrL7z8fjrhk0jehSfKghcgvRzM1WctzAQYaO68CLujwvC+WjnkHl3ZOQtal9dS7tbi2ZyaWje+BgOdrwduzQJ5usPhprdO1/vCt6IVhXVpj77KRSDi6TD3oGndoPrbO6It3W9RGaQ83GMTKyjxq9kO4krWpxvyWkl204CT8bgKW7TiGgKFLUeKFIaQa76P484MQfDVa7Ve4Ju8HUBYpJ9SUtzET9X19GBBpHXTkzFXFc5U1zg0KqCCDw8ZUhLiEx7go7x60NuKz2IGsdoPqpeEmc8/E8SDySwrXxvKhZBOYr5u7E/llOYRFxuG6DBwrSqC13sDAsCrpsOY9zlyigqn6iuXKVWcqhiiLb6VSDLTC6B4p03zaJf8uRM2KmkWUwR4SyqBTHi6zVl8OCD9y6yqkFoIr5PkR8sinNVlIcaQKDWpr/FZ20PWbtBY21XvAngpaqe1HeP+TFdi07zSi4hNhFIsqTzpmT1vyW7pJ6i10SOZ6k1LhwbKaVPfGlD5tcW7Tx0glxcsKXofo/fOwbc4g9HuzBaqXL2W1uVqlcl4wlfYL0G/IlaM8KvRmy3rYOD0Qt36ci4zgteqRqZ9Wj8SH778IX++iVGZqg+mdBLl8qHLp7Gx5sS8cnGhpnNUcaNj1O7grD/Ll4l4amActnbZxBbjKYGvbgXPWO0CaxsHUiLyufOmi6hWyauXHmgWVzjakw4VKKzMwQpFW6f8SRJa1ZVO2x6cUAx2vYjh2PgJZQmvySJy/RYdkn4S8r4eHx0OuYdfhs5rUcycXUHHLULlKehbEafXsdN66qjNU3ApehdWz0AIZ7JflCX3KQS0D5wbT169ZiVXRBs/J4CikppC7W9MSKpubmzMaVNPepHr/4RMEs0/UK99lUcmJ1EnRJ7mqlyVlypI4PbHMNtWgNxz0ZlP1/uKYgwvVjMKjE4txbP0n+Ljv6+TaZk8hkKysieOXkGMe949BsslbvAQ5YVGx2Hs8BN8fDcbZEAkKHrMHmJYKq0w6G1uLfOr4F2NxPToOAQMWaFYse5YiF8Tdi9US5baWRqpBa+lLd/f1/AFqFiRw2hdYuumAlflYHXKPaK1sCZQ6WQjWEhIoGVMy0fOtplg9rid6T1iF1duPaVwuP5jmI7NjgnxACxvYpRWGvNMSbfrNRuQdUoU8k+/Mi23v36kFln6izWsu234IH0xaz7yFu6tTZjC5vI1h96LBaNtE/lVEIzoMX4Kd+zmAVJ2l3yzAvGtVKYvt8wJRobSnentCx+ELcT1GYghyeHlrGPtLFtvKlfJE/do+aNPUF03rVEOFkkXysZh/PvIO6d8N6zWWJc5qdAHD3n0Ze5eOwr2ji5F1cT3iDi/C9ln98E7LmijCkVymiDbfKwHc6S0T0LtDE9hLZ8vbu0RJxWoLgVdyZlmK9FN68ltIvVg9eX9SSjrqViiBvStHImT7ZKW0T5LT8DOtjPbepXwkK95BXLMMKFFcGRyyPC3jWo7T+HmaAUd+zRzZUSmtYOLAtxjQlQMe0yVKHehac9wr31IkszRkZcCB3kI9TyrlqQ/vkTeZMWiUl+s0rlWRwektRN9+oLVZrlt+mJZ2Ff7V5R0mkiQTR36+rC2hi9XLkVajb6VpwWvqeyTU1lGx5ipvqUfeeyqXL6ZeXy+4TVr35GmaeuHurMEdKNNxSKKbz6Cbj9g7S23s6dbuOXqgwroV/mvwJ1rcZ4e2cVz61TR+5Ld2LJUSOTyhMkbGxOEGBR5DV/8wMYl9JK9v4F3kux4uDihbqihHe1FSAk8UdHfR7xZokpSpn2a95+CpvBdLpxk5QGUfPyAAI99/GUFXbyr+l5CYojarSwBVlLxTHo6TQVWYdMYMczmy7S8sMhZhDOhi4x7hCfMUDuvqZIfiHJRVOHjlH0l79Pgpbtx9yPEhSm3uaWG8cq5aBS+VRlbctDd7Mo1JGIR0l62NEZXLloI7YwZZ8AgjtZHBmf0EhUV6iewLuDmqeXbJT/7hjjDGEFm8T2MiFvlLlZi/F4Mhr+IF+YMns02oPp/A/w1WKMxfjb9Vcf8qLNl8AAOmfWkRQFiAbtyF7njT9N54vUVd/eT/8O+Ov3/o/AU4GXxdd9+6WbEEXW2ZEoVRpaz2yoX/4T8D//WKK+9bOhV0jXSAXFm9p4S8Tp6PN32epqCsd1GUkzfnKPzXO6D/Cvy/oAq/BdqsqonP/Q//7vh/QRV+C/6ntP9JAP4PjI79kJx9Z6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6573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AutoShape 37" descr="data:image/png;base64,%20iVBORw0KGgoAAAANSUhEUgAAAJQAAABCCAYAAAHGXM9wAAAAAXNSR0IArs4c6QAAAARnQU1BAACxjwv8YQUAAAAJcEhZcwAADsMAAA7DAcdvqGQAACOnSURBVHhe7Z0HWBVH18f/l14FUYqKAjbssWCwxAKaGI3G2I3GktgSo4kxMXlT32h67ErsPfEzGntDURQRxN4riNgodkV6u985s3u5bS9FIOr3+Xu4z84Me/fOnj1z5kxdlZpAMcjKzYWVubkc08dMPhaJwD8Wo6DfVnVftFL9KD1djhqTR182U6lEmC+kovC8GV8DFpbwvXhDpF+qU1Uczfg0Plf3s3fMMOTQ7fBx39jh2rS8PBH2vZwEFdSIruMpPhzmCxvdpuY29n88Uhz51hb374kVh4/DykIrq9oXb8ohbdjoYoG1aohj2OUr4rjnw2HwqVAe8w8cFWENnCMNmrDqLZZZhrHMOtetzdlE8MUYEZ/T+02MXrtZhOcvmQJ16mP47D8GS1d36WL0hIutGgUhbnPP7l0isntXiDjuCQ0Vx749uyNk5w4R1kVzXkZmhjjOCZqF2j70RDlnReWrLSFyyJhiKWzUtetyyBhV+9mLiiQrVoZc+uwZ8x4JuppIY526VNNDKK5QaMMPK6V/NU9xpJtHK++q2E1h/h+dAa8d+4RyZt5KhMrCAs5DhxvrFevOiZsJ+G/nQAz/ez19WYWfur4mlFWDjXd1qLOzca1dcy5fcP/Pf5ULdRPPyrC1tMR3rwWSnkhpi/r3EGVSg4r+zxeTCp+CpreeOT//14euWgc1nXf4+g3K3Yb8gq3RbN/YW+IoyiE/OhErIWYrli1BVlYWXJ0d4d+sMdLS0vKVLjIiXBwb1KkljmdOn4KznTXsLaUb8a3hJY7h+/aWblHRpcWMebAjOVpZmGHHqHfl1KJRZpk6GZ+IxlUqybHiYdJCGcJZ3zR8IDadOY+lh08gKyeX7OsI0nMVAkhpJPUA2dkeZB5dsCc6Fj/uChNpoaTq/H9dE6kmo+4bnYCEL8cjZcMaORWodeF60TI1/a0ueInu+vfQcATUqo7mVCA1tJoxHzaWFsilH9k3doRIe2fFGiQ8fizCjCZTTGxgS+QmSFWULnmpqahz44EIF2qbnG1tRIYyc3LweYe2aEplUgMXKzMqd1zoNRniNM5QenaOXkWioerKtXJIn8rLV8uhImTq1uMUcbQmM8SPydxM+xX+UTVZFc7InRTpPE7jjzVVOLqWiLnk44qrAf5yTK4yqb5mkkaT/awl6aBq8cFj6gwqxmXJ8Ea+uD9nlhwjKCMe30ySI8C9VSuQfTVOjhFc+mJjL/MhHx/PyuLYuH4dcUxNTRVHXX7+aZI4bt64QRyZhnVryyGJ06dOiiPZI3F0sLYQR8arkpv68ePHckytdnG0lUNUpORjqXMnJVU9fkOwHCseherUk8CFou+yVTgRHy+nFI8yydTYtVvEMS2LasUnoMws+t6YK8KmPQlFdn2UYINo+OWcPG5hWOT7Eln0KEPaNcPNt3uIOOPYuz8q/zhZhDPiYnGtc3sRZjxmzlN2o5Q+vm4u2DX6XcoENyCANj7VyDcbhgmBr+Sfk01Fff9HI8mCv0eXl87jnNs38YO5SwUKUhp9UtauEhlgrndul5+uzkiDU6c3iqZT7g72mNe3Byxkw8nGcdIbr4pwio6Ni5DbGmxI2ZXTpeaBk1BnZsoxMqTV3RBdV2oJCUiyda7eE8FCM8WPYdWQ/iLM9VzYmOEizFCxx7zIwyI8p3c3cWT66VQZuvjG3ZFDJEArK5ERDbV0GkeFZmpGjy7i2HzqHBwYN0qENfRb/rc4ZlA9V8fdTYTbBy0SRyaPqiBDfMKPySEtziPG6Em20Ew1riJVwEc+HS2OP+zcI459lkp60dyzSn5mB65Yne/jvt+yOao4lRNhXa7415dDWh7OnSGHJIqkUxqGUg3/badAEX6rUV2hWz+/2QnD/me9SOPmgKu9vUh/TPqTqOO+MFcCWkBlbSPHdKDKPrqe5A4zhWaKW9jMV1tDEH1HUkRmIPng3Gh+dc4SRN+T0r1dymP10P6Yve8gVh4/LdI0pF84i5xErd44dO8Fj1nz5RhBpiQ5VPLnVQFBhdspLuqWcu8GS4FpSUpvS86dhszsXESOG4l2sxZSM1l7r1zlRH48St/rJClqlP5itQows7MVYYbdGdUf4VGFZqoksDHtGx4s2pYaPL78rxySSPplohwiKZGJKbNqpiSYVXC0k4MS586eFcdtW6VKlSlvr6+cb/ftJY7NGjUQRw0njh2VQ0AV9wpyiKQle5ca3MuXw9Ytm/Ovm0b+OZMn66/Z9NlBogHoYCXpjLWNNfaGhmJ3iLY3g0XJjcpdITtF3NLSGvvDw/Dw4X0R15CpY93VaukHmLVr/samjVIJZTIyMtC125uwsiYDSthxiQ3djelTp4j4M/n4CiIsJhZfbtudX8icra2xfvg7IlyWFMt2Pm2mh0ViUkiYniXydXeVQ2XLcyWoqs5Ooh3OhSAlMwtz+7yJX7p1kv9btjx3Re9pUeRuoOKSnZsn6jzunFQiPTsb7Wv44INX/PHOn//AQqcC14Ur87/e6SO6lpjvtu9CRJx+BzCfE0EVPntxiRO/wuNVyymk74ozajLs3vuOwrqq1N+rgft8ubtWCbMKrqgZeaL0BcX9yLrFIZlrk4V/ivYGZ33tewNQ3lbrpTAP09PRbeFf5BlphZVLXvTEzoFoX1O/2Ths1TrE3X8oxyR0BcVwEblUrTx5Q/ZSggH2XXugypTZyLqdiDj/RuRzWsv/0cJC9QreBxvfuiJeaoLKomZDhEGTotfilbhNdf8n7VujZyNjr5yJjLuG/2zZme8+Mtmi01JqqOnSZuZCWFoYa56hoDTcnjkFD+dMp7tU0C5yMZUExJhVqEhadFKOSZSKoOyp8bZlxCA5Bly4dRtDVq7D0rd7on4ldznVmFYz5sHGoGg6UeY3GFT3k6jpFHZZpzfNAFOC0nDJuyJUNgotFQPUWZmotmM/bGvXkVO0lLjW40zqCunv46cQ/zAZh8d/kC+ks4m3cCYhSYSZOGr1tJ29UE9IGXSdRf166Alpf+xVtKPzDIXE9U89NzfUdSuaa+DKnShFqLPsOnVVFBJTYkG1r+kjhyT6N30JHX1ryjEgMGgxGpDAGlb2kFOAd/6SeqttzC2wclBf0Vo7QBoxL+KQSNew9NDx/E5obnZWoBbY1hGDsXfMcHi5OOH8bW2XhBLsh1/yqYi7P36rWPwMSd+7i1p6LshNk5oKupS46FVydMDKwf3kmJavqR29NzZOCKAgEh4lo9eS/4GtlaXQFBZCQSyjtvjSQ8f0evGVit6tyT/i0aJ5dIdygi7ZWagaHI7rHVtBZaffhtNg0zYQ1RaskGOlZKOszMyxftgAPCYncNTfG5FMZZ3h/kTuzjPsNUulGqX/stVIofMM/8fNsb1jjcdMPl63BaeTbivet66g8igc7eMKM2qrKcEF0FenA+xq7y7IOqvf2aFBnZaGmtHxMLexLX33wBDuLKvoYAcXenKnyU7ZkeYUBf4e+1o8KqarPUqwoLjjJOHzj5CyWdvQ1YO0tdyg9+DxzQ9ygpbM69dwtZ2fyVqwwhffvfDMi4p4VPPn/oG2rfwR0KYl2rdugfeGamsxJoee2Nt9eiKwbWvxaf9KK+zcESz/VyKdnMaWfk3kmDKfjR+HhQvIbsj079MLYWF75ZhEa38/un5LvBrYTsoPhf9asUz+r0Rg21aIjr4kxyR++uF7kffANq3Rjo5ffTFB/o+WNi1fxo7gbSKcSv6dUn6HvzsY7eg3+bf5/D+Xy7/NGnXjxg31zOnT1dOmTlFPnfK72s5SRY5pFv9LcO7sWbWPZyU5plZvWLdW3aRBXTkmwYOAmoE8U/Tv0zN/YJBp2rC+3gChLg3q1FIfiIyQY/pUdnPJHzzUwL+dmpoix/QHEzU40Tn00NXeVdzVq/9eqXa2t5H/o2VvaKiQA39Gjxqhrle7hkh/LovempNnsO/yVXTwrYGeDevJqWXLcyeoTnOXIot8Kq7huOG9gdqOFR2Ua7jSpMQO57/J55uCkS0LiTE3UyHJYGClrHiuBBVxxbB7JZeaSVqPvyx5bgTFg5rm5vru5qu1qys6oGXBcyModjxzyCYxbJu8nJ0wqYs0jv5v8FwZcx723HEhWkzr9CRB/Zu88MyLiKrd7MVqnk/yrMI2iO1TeVsbPMjIEHMADXm9bi180aEtov0bQJ38SGr5GkIN8dqXE6CiBrwhsR1aIide21DWhbuE61y5VfTJP8X58N1l5mSLwQWl/+fRnXD/+Nevtkfvl+qL85XO409NVxcc+GQUtr0/BGFjpUUIhudoqB11mlr8qXQ5aTKR3oca43GvtZHP1PKQGtG5N68pfgdZmfDaKs27L3Vjnkkt/m86tsO+sSOxfdQQehL6P8Hj5nN6dUPIB++iI3nWH7ZpgTzZSBtSqZwDFvTTTvniKWEWChqRj5kZvHZGSFPOFci5fhUPt2yQY6QtlJcknhprkEcBWSSnYe/Dtp40b6BUBcWz/7a/P5SaFjWFxjhaW8PDUfKaeZZzD2puhFHGDPvReRGIITxms3KQfodgSmYmctT6ExkMsa1TD86jxogbNYIEydNrNYK8+kYAzAxGhDSYVawIj6+1s2BLTVC8zOifof3hpNOJv/7UOcQ/SkZGVo6YETS2bUv5P/pcf0B2RYd0IfAhckzLB2s2643WmML9829hXqmKHNOHO/SukE1KidqP7FhpcY0healpqBF5So5JlIqg+NmN8G+GquWdpQTiyt17mB52QIznsY1RmljGvD5vGam+HCH4Wv99PdBobdfms+dx85G+QAuiRthhqMn4K5F7OwkJ7/QWGmYIj8R47z2kmyVBqQjKksr4EBKUBp7TyAMI3LO5i1TdFO+tXCc0URd7C0uqxWrLMYlE0srfQiPIcBtmv2C8w4+aFBaURrDZLo36CDY1pTUpupRYUDxpYn7/t+SYRPdFf6JKOUdsGDZQTjGGBwniHuqP+ObkqbHA4FosyJ5LVpFbUHiRM8S6mjcq8LQ1nXlRBWHm6gGPL76VY/qUWFBcRHxctMZ4zYnTpLYq/PPeADlFQte0JqdnYGHUESP1LmdthcoGRTQwaBFsrYx9J01zpjAqjhoLq3qN5Jhp1HS9GhHGE181lFhQ/ZvqZ2LWvihs1hkQZd5duVZPKAP//EfPceQxu5erVsHWkYPlFAkeE7RScDDZ2M/t282o2JrC1CiLHnk5yCtgkKVEguJi162B/siq4ZyBicGhWDRAmsvIJCY/xiN5USSTRU+SF0L9+ubrcorE3dRUcgX0tYa10o5sWNjY4XCxtROaWxhxXQK440qOmUZlaYVYP9O9pSUSFKu/m4ODHJPQNbjhsXFoXd0L5jpp289fEjUha0X3+nUQ8dEI1HKtiLCYK2JymAZbEohuM5SbMaNbv4ytowYLgfVa9rfe7Bclbs+dRS5AtBwrAtSauKHgljAlEpSu3TEkMTkZX24O0RteZ3pSk+XDV/zF/PSP27cWaWuOn8GXW0P0miP2ZK9quLiIh8GOKp/fp3FDocWv/rEENoUYd16s8WDyD/ptHF2UHFIiPTQEyXukmdy6lEhQPPmL57kbwiPAvaim6lJfv5pneG5Ur5ca5GveV1t3Ys6BQ6K/iWfB6LKMfJ1w0jiNo8pCCgxaAstChMSayAvfVFbKA5rmHlXg0K2nHDOAKqfEof2Qa7ByvmSCoiI0de9+OSbxIC0dr85ZKm68mo4DagiPAr9G5x28dlO0zFlw0/dGyv81hote+9mLjHo5lYht0xRmJqb58FpKnz1RqDxltkltU9nZI7aprxyTKJGgmD0xcdhw+pwIrybXoMv85fnTEU8lJIqjIauPn0YA1WiGxjqeDH3weWObcoOaOAF/LCpUk5ikiV8h766JWS5US3os+osccum2qx86C7WpPRcobzdGaKcgqdoHlbw/ilU9gxq9rEW6z4ir74ixVAvKiVfu3cfwVevFr5nystlVaO1VDRPf6Ch8tJ9C9mL7hZgCHc5OdaT+qLQzJ3Gj+2vSqiQFLHyqo3qwtCJcw92lC3D/14mK2qXOzYHHvOVw6tCpdARVEJlUZPy8qiA66S5SqLgVVlNp4O9xU4inAxUGC+rzgNa4VK0izEyM8XGR873xQNGhiG3/MnKTEuSYPmoyJb7X70EVtP8gDxfLyc8nvpXc0WDbWjFNxxSOnd+AfWM/OaYP90vd+uk7vRU7unBT6EWfeREpsTH//4IZryrq2b2rmObCn7Yt/XHq1An53xLr164R0294Sk0AfYYMGpC/FErDp+M+wuIFC+SYMdnk9b7c9CU5Bty7dw+B7V6RYxK8Woqn7AS0aYXXAtqK32zRTH9qztkzp9H9Df3mzp3bt9HltQ5iSlIH+rzeMQDXdNfkE7yHDKdrGPfRGKxYtlSOSURG7Bf3J8miFd7o1JHuU25Prlu7Rt2kYT0ugQKeFmOIbw1v9fFjx+SYWl3Z1UWdkBAvxyT69eqh/u3nn+SYMZlZmWpHG+1UnKSkRLW7i5Mc0+dyTLS6UkVnOabP4UNR+VNxNEyd/JuaHrYcU6tHvDtYTQ9OjklM/O4bdQPfmuoaXp4i3qt7N/W0KZNFWEPzxo3Uc+cEyTF9zHr26oOvvv0O06dNwYzpU9GBnvKoEfqdbVyVZ+o0ZBlT1XtpkKnT5isK7BfpanguuSUaX0kXP39/TJ42AzWoFrZQcDfCIqPEcfq0qZg1YzrKO9ji3DlpAaNZamoKjh05Ar/mzdGsWTO4ubsjI11fKBbmFgjetk0UDd5GiWfXWRrUECR0XImNFeeIT0gI7t/Xrq7l0Ri+gb17QsWixeCtW6j6N92nZFi0NfAD4t/SxdbWDlfj4sRCxFDKX0zMZUozHjTg0Z4ePXth5uw52LeXZ/rpX+fmzRtIfvQIfn7N0JRkYUX+WLa8XcKLWu9f4EDcNcyNPCIcbnZsLcxUYq0Pj2+O9PfDUP+m8pnPPy8Uqgy5dOsOJmzegQdkyZQaJNzw4JbZlO6d0fBfmuZV1rxwN8uIqKvXxH6FyZmZJlu3XJbtLa3g4egopzz/vFCoMoBnu/19/IxYd6LZg8UQqvFEN8a49q3g+i9Maf63eKFQZQA7xNxFbsqX4NGnqk7lxNK9tjX01zo+77zwocqItKwszIk4hG3nL4mp8LydoxtZooCaPni7aSNUNBgK/b/CC4V6QamiOnkzUZ3N03ZfqFWJYRFyy43LKFd7YkRX+lehcF+Tq6OD2NGNr5N1LQ7Z169BxRtZFffZ0O/b1GsI83LK0xtNkREbg9zbt8gRKqYnlJcHi4oVYV2rDlRvLvxL/TAjg278/49GcR8Qr5znxdy8I3UajzNS8/1J+2p5mL9SOUd0reeLxp6VxG7Gj0imwReiseN8jKjuCusJZge+e4O6+KIjb7Yp8WD1X7j9n0+g4gcs5rIW8RnRA1abmcNj5nw4ddZuZWkKNTUi4ieMRco/q6QpCEUWhAp56emwbfkKqv61FmZW1tIq/udBoVjgXN49ncuJ+fkWJGDeU+L6/UdiK0RTrSmGrQYPODtQaQ+s5YOu9euKKe6a7/C1P9u4HSfik/RemlAY7FzX83DDD507ojLlS4mQizH4aVeYZK0KyCPn4U1SKN5OW/esnOSHiB81BOmR+2FmYg8LU/CgeLmBQ1Hp12lCdkpkJsYjflAfZF+Jhsqq8G1r8mGlzc2D+7QgOHfvLSeSij3rCsVT+NvX8saEwLYor7MnpgauKkat2YgLt+7qzUhnJWLLUcfNFe++3AStqnsVOIX/6v0H+GTDNtxPSy90GwruFqhAD/fHNzqiQSEdkksOHqPPUVhZKm/fpcGUQml4sGU97nw2VjxIyVoVEWocmHv5wPPPtbD21NnZl0jetQNJYqtiohjVHK8ysmkTgCrzlsHCUb8gPbPdBtwy8nWtiC0jB+Hnrp1MKtPciMO4dPu+UCYuEmw13B3tMalzBxz8ZBSWDeyFdrWqF6hMjBNVU7z5FfcPmYL/xfka3sIPG4YPLFSZdlALj3fZKUyZikL5bj1R/dgF2LRqY3oilxJ0T7nxN3A1sAUebpK2VuL7SPzhGyQMHyApUlGViYfK6ctufyxBtZXrjZSJeeYsVC5ZFiu6wUldOqKlt/5GfbpExV3H98F7kJ6bLUo0fQ0DqDk+mKyRnYnJY6YIuRiN30MjxPYAvC2AErx2mbd9mtz9dXjpLDpQgueXTtmzH5vPXVRcfKlEYRZKl+SQYCR9NJJ+KKdY1oq3qLN7rQty795B5vEjJjfqUYKV2LZtACoHLYKFk+lpps+UQrFQebdv3lybnWUlHqSl4dvtu3H8ZqKompxsrPFpQGsEyO9/Kg488Zj3ALuTmlagBeOd5AJrVsdEsnqFVYcnbybg2+DdeJSeaXKXTCWKo1BMbmYGEj5+H2nbN5vcH6xUoOqdNyp3mzwbzl31lyYp8cwoFAu0V6P6GE/Kwa0HJXi+8bSwA6Kqq+zoiK87BTzRK3r4tybt2CPmMCstQdKF/bABzRrhwzYtC3zQrOiTduzFoes3xTTf4lJchdLweH8YEkcPo7o+VTz40kRYpXaBqDJ3Kczti9YR+0woFD+0Hg3rYgIJUwn2i77YsgMH4m6IBcffkSLpbrtYHA5fu0FWaZfYIshU9aaBLdOQ5k0wqtXLcooxvOZkbuRBrDp+BtYG88WLw5MqFMPLwBL/Mx4p61eXjrVix19lBrcZ8+DcuaucWDSeulPOk/SbeVbCh21byCn6JCQnY8Cfq3Hx1j0E9eqKf95926QybTl7EUHhUeSHGU86487GJVHH8MnG7cihwmNKmfg8Xm7iTFXppNc7mFQmLn5rT55BhzmLsfb0eaPFB6bg7gs3BzuUt7ERLdHSwMzGFpWn/wH7Xv1MLwUuImpSbJVTeXhu3FlsZWKeqkKxOLnfZxA70pbKjjQv2+Oxr5DRQ9HCR9lJv5eaiuGr1sFMpcaYti1hrrC/w8x9B7Dg0BHhJBs+eH6uaZlZcCBnfnRrf4SPHYH1w94xWjGngZ3uzzYGY2pYpPCpdJcfKsFWjK1wB/LDto0ajOUD+sDVwUGsXikNUg9G4nITX6RuWV+kLZALgncn511arnV6BbdnTSl2vfVUqzxeFNvQww2ze3cTo/NPwvLDx7HzQgxm0TUq2iub+50XY/Dzbu5clHZQZ/hhcjXj5eyMQc0bo3O92pQHrWN+/cEDsiSOiv4QbyYwbsN28fYdU/lmy8uKx7u5j2zVHPU8pL1CeG+RX3fvw97LV/QaAk9S5eVSqy1pwlg83viPyZ3aSwK3Ci24D2vFP7Cupn17UEE8VQvF86F5O40nUaaYO/fQdf4KHLsRjxWDeptUJuYxtYhSyQLxhsS8Uvu12jWxoO9bOPTJB1hDVWg3epAaZdp96TI6Bi3BxB3Sqy+VqER5bla1slAOriL5w52dfH1bKuG8v+WaIf0RNe59zOjZVSgTV29/7I9Chz+WYP+Vq4X2ixXG47BQxDbzRQq18spCmRjuVshNjMfVtk1xZ/ZUObVgnqqF4k5Cfpfv5O6d5ZTC4XcxTKQWWnjsVdRzd0MQWSbulCwJXB0tPngUq8knYjGoyL+qYGuL+f26i6rJFPz6t1PxSWIab223inB3VD6XrejCqKOi4PC4nhJFtVC5qSmI5+6CnVthVsSWlwY13adFVS+xD43owyqkqtZFTYXSwqcmqiz7GzbVvOVUY56qhWL/6fjNBPEW5cLg7Q/4NQud5y/HqQR+iBZ41bdGiZTp2PV4DPrzH7E0ee3ps+KBc98R+0RJj1Ow7pS0LNoUPNOS9wVrU8PbSJnYIi09dBRtZi7AEu4tp3s1pUxF5WHwZuErZewLLZ4yUU2gzsuF29TZqBF2CF67yPerXFVUaUWFX6Qnetzb+pG1mianGvPUuw24umA+bf8KuhpsVMLE3L4rdnY5ejMeNlaW+aU3g1pibzd7CWPbKG/TZYroO3exKOoIIq9cF4PKBVW37AcNpAbBB68ot0CVeJSegTkRB6nFGQ0ry4IHrXUpyELlUEs3/v0hyDgQTk638l5ppuBtC3l5uefyNbD21DZqeIbBrd9/xMO5M4s36Mz3Q/piUb0WKi9eCRtv/Rmnz0zHJk8podsU7ypxtrPB1XuPxFZjXKqVHjqfz9tv8Ms/vRU2w9PAluLEjQSsOHICR2/cpFaZebF6sLmFxq9ZG97SD93JNzLcEo3hvOwjJ3vBgaO4/vBhqXZs3l+zEne/nkBPiiLF9DV5ELfckBFw//4XmJnw2VKPHUbiyCHIfXhfvKS/yJBc80hvKkz4Cq5jxlOClOtnRqGeBOEQU8u7X9OG6PVSfTjakhOZq8Ztan3tuhQrdhDiYRV+A7/hdpbFhQ1pFvkdNlTV8qA1K/G91HScTUzCfbJK7EcV1RopYahQ2beSEP/BUGQeP1r8rgAexOXVNEGLUC6g8H2TWTESxo9G6rZNUJnYLdIUkgWsCe8NwTAv5wTV6/OWq3kHWZVc9TyvcCtLWmErWTT+lOUdaVSntH6DOzx7NK6PbwJewb2Fc3Bn0tdQkZKqilkQ8ugB2/i3hueiP2HpKr2Suag8IoVK+nik9J6zYvwu78Bi7lAOlcm/fTGn/BlDvN9Wp7/suYJU6YVCvaBU0VOoHKrHU8j/IM9ETpGwJGfNwaFoq1vZCX5MzrThJg5mZL6dqI4tDM4Ob0yRQ1WADfkONsWs0yXUSElNRTZ3NNL3bQxaRvwbaWlp5H+p6fo2sCC/SIks+n5qSoq2fqOAmMZLf0Jssuj4YGdn/DsahFxTHotqxMHBgVqXBXdq8p44vNGG5voarEkedkVokfF3+RrSc9PvXtCTL927qTzrkkytzByq1nStJt+Lo6Oj0b2IipJfOV6hnD18qlbG4sULEBG+D/v3hWE/HXmnjl9/+hFTJ/+GCxfOiy8pERMTjTo1vVHB0Ra//foTDhyIRGTkfhyIjEBERDi+nPAZytlYines3zW1zRzBwhgy4G1UquiCaVMmy6nFIysrG0MGvg13lwqY/NsvcqqWW+Tw+jd5CZ4eFbF18yY51ZikxETs3LkDu0k+obt2YfnSJWhKLb2aXp6YO3u22MGEd0/ZuWM74q7Eyd8y5tjRI6jpXRV+jerj7JkzcqoxvOmQg5UZ/F5qiC2bNiBKliEfd4XsQId2rWFFCv3Nl1/I31Dmlx8noTo9y2qVXFG7uheCt0vvLmNSqIAM7NdHyDdo1kw51ZhM8qMC2raCnaUKYz4YifC9e0gnJL2ICA/HsiWL8e3XX2JH8HZkZ2v30hdF07NqVdT29UVMdDTWrF6DSh4eWgtDhcTJyRFOzk4Flg7ezoW1tnx5F7zZvQdatGwl/0ciNycXmzaspxKSJ0psQVhaWVHJsTZpOQqFihJvMWNjYwELhaYwWxku7WwBC7IW1by8xEfD+XPnsHjhfCr96Qjo0AEtW0lbqhYGd31YW1vDin6voM5NtoiW1Dqr5Vsbvfv2I3nrD6nspId39sxZcV5BCLmRJerZpy8CO3TE8KFD6H6tETRvPjp2fBVWlBeWr7m5afnyNZo0aYazp06TQkfh/v1HYoaGqL3UKsqnOXyqV4c1yVn3OQkLVbduPUQdOY67j1Jw6MgxbNyyDZu3BUuf7cHwa+6PH77/XmwrlqbwSlWGFYWVUDwshamlrCRMLjVpdWpZk/AZSspQJOjLvMcSHy3Nja/B1SA/WM6Hqf2VngacZ84TK7mSDM3lB8eDzoXB8sumgturTz/E376LKdNmYNSw91DLuxrOnz0rlEo6SxnOw7SZs3GHdCIm7hq2Bgdj07btsk5sx+y587B+3VoMGzoIB6MOyN+iwko3oOb6dvq0ydi8fj0ekw+lefgM3yRvmlWvQQN8PH48/PyU5wflkNnbQN9fsWwx4uN521rSVblfRqNA3j4+GDHqA3R6vbNQPCW49H867mNh5i1JgPzADW+br8f+z5wFC40soYYTx45hypTfSHjn6B74BWBaS8R5dalQAV3e6IoPPxpn5GeYgl+XOeK9d/Hg3j0s+2slmjZT3o7SkFMnT2DwwP5k5ctj/qIlogArcffuXcycPhVhoXuQksYzGaSFFywpft8N1xAv+/vTc/gM3gY91LpMI/dkblAQunTtit+nzyArolXOLZs34MfvJ4rnPO6zzzCSnocpIvaH4/dffsaVK7FCfppd3Fj+LNNKlSqjb/8BGDSYLSD3lQH/C8sjxGbpLrv1AAAAAElFTkSuQmCC"/>
          <p:cNvSpPr>
            <a:spLocks noChangeAspect="1" noChangeArrowheads="1"/>
          </p:cNvSpPr>
          <p:nvPr/>
        </p:nvSpPr>
        <p:spPr bwMode="auto">
          <a:xfrm>
            <a:off x="0" y="0"/>
            <a:ext cx="1409700" cy="628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data:image/png;base64,%20iVBORw0KGgoAAAANSUhEUgAAAJUAAAA9CAYAAAHT6htaAAAAAXNSR0IArs4c6QAAAARnQU1BAACxjwv8YQUAAAAJcEhZcwAADsMAAA7DAcdvqGQAAB52SURBVHhe7V0HfBXF1v+n904CMfTeBESRoiIW0A8LylNUxPLZvqe+J/bysBeeBVRUhCcKomJBUVApAiooKFWKVGkSIATS+y1J7nf+5+5eNpebSxJJFB7//Da7szM7O3vmzDlnypkb4BLgKCHQOPvEqY9chxlr5iCzIAtXT3wA7e6/HB8tXWDEHg6/mTVOicfa9O0Y9+0HqJTwtjFf4JZJz7sjfYGfeSS8NudT1/68HCNUPTyZeec7YMAA46rmqPKZAQEB+OabbzB37lwNf/jhhxomGLdz504Nz58/X8MmzOuGq83aouFK9tCMsUjP3Y8x30xG/9E3oentlxgxvlFtZsn/dyGKbWWYsnQGtmftQ2WlC5UBFfD3GUf8zGVbN2Bvbjau6DvAuFM96o9m5J958+bp9b333uvhuYsuugjvv/8+rrrqKg/fEeSvX375BVFRUe5wvZXsj+IPl8zmdOL1uZ9g1qofkFWQj8CAQDx+5c24rFd/RISGGalqjzoVrMntg3HNOQNwbqeeOLttH2QUZWJN+kbhoCzskWN4r8FYtGk13v1hHg7mFSF70mwtcG1Qp4LxkZvGj8aDfxsBu90muUhh4xshNDgUny5biKdmvI0yRwXaJ6Vh+QvvGE/VEiwYER4e7mrRogUL6WrevLkrODjYiKmKuojfusBD37KyMvz+++96vXv3bkycOBHbtm3TMPH5558bV260bt3auALCwsKUioWFhcYdN3yKdT/3WAYP3OU7BPOW6A3XoEGD9JqQtqxnk2LWR5988knjyo2kpCQ9W9OIrNCz9Z55vWjRIj3fdNNNeiYOpTIwZ84cPbNgVowbN07PxcXFrtmzZ+u1Fbm5uXoWoeV64IEH9NrEqlWr9PzYY4/pOTMzU8979+7V85IlS/QsFNMzcVQF2dHEX7Jgf7hQy7dtxCuzP8KGPdthd5ZjUNfTcWW/gRjQ9RQjRe1Rp0IdLMjDjW+PwkW9zkCXJm3Qv93pmL9pKeas+xE7szKQkZWDg/lFaBzdCKuff9d4quaotU7LyMvBre89hcE9+6J3y64Y0L4P5m9ejN9z9yI2MgLdmrbF/IcnIDY6ElmluQi48kzjyZqj1oVau3Mr9mXlYtn2TZi+YgGe+uoN/LT9V2zdny7qJxtrpRoLSkuw4qmpKLOV445BQ4wna446Vd+UhV/jpJQUNEtujFJbiVAoCu0bt8C63dvw+GcT8eOWDcgvEH04eR4So2LlLcaDNcQfZvS9OVnMBPN/XYV2TdJwZqfuRkzdoYWi2G/cuDFsNhtEL6K8vBx9+vTB119/bSRzg+n+4DfUDCyUiVdeecW1cOFCI3Q4vJLXG6pldF+K1AQVsgnRXXr2TiM61EPVtWvXIj8/HxdccAHuvvtuvffDDz9gzJgx2L9/v4atqLZQCQkJamybHTsrHA6HJ+7KK69EVlYW0tPTtWBm4RYsWKDPMU1GRgZ+++03vf/qq6/quX///pBaQWpqKs466yx9bsWKFRpXbfVZo/bt26dn817v3r1dmzZt0msTU6ZMqXJ+7bXXND8TJSUlVSwQQihnXLlx5pln6vkPt776QJXqGz9+PEpLS1FRUaFh+Wo8+OCDev3cc8/p+YsvvtDz008/rWcTTzzxhHHlhhn/9ttv69mEUEzPNCjtdruG//3vf+u9hx56SM9/fUr9VfCXpNRfFQ1KLL6Jkmx/fg6emTEZP2xbhcYJcUiJT0B0RDgqJEFFhVP6tcGICY5CbEQ0Rg25DT9uXiMGyDYUSjtMP3gAew/ux6Ae/XDX4CsQGRZu5F7/aDBiTV+6EI/OfBP9u5yM9qnN0KVpa/RI64y0+CYavzVzB9LzM2Ard6BMBIZdzqW2MmQXFWFndgYOFubAJvqkzOZEUZkNJWV2ibcLAW0Y1utcvHPnv2prJ9UaDUKs+6a+jq83LEbr1MZomtQITeITkRQdj7ioKEQEh+oAnqhPhAbJtXyxze5Aga0Y+SVFyCrOR05RgRClBEkRiXjnlsc1fet7LoPTWSkEcyBPLMvK6UsOsw6ONhqMs1bu2IzHpr+FbVk7ESOdjYSYGESLcRkWEoqgwCBpegHaDMulGXJ8zO6wIzw4DD2ad8SIfheh00mtUFhWitEzJ+Otb2chIDAYeYVFGDnoSrxy00jjLfWLP0XAL1i3Ek9Mn4Sft66XUAWCw0MRGhyCwd36YNLtj6L7/deiyF4qHBQAZ3mFcJpd5F0ATm3ZHiMHX4Vr+w9yZ9TAqFdisVn069cPS5cuNe74hrsZ+oa/uIaGX3tG7Fz94MWLFxt3ao/Q0FDjqnr4I8ZfhVCEX2JVVnKuDtpptYLEi42NxS233KId2ddff12nGr766isjRfUYOnQoGjVqhHfffRezZs3CxRdfjHPOOceIdePbb7/VXhanNniwwszpDxPstvH+s88+i9mzZ6s536RJE+1tmWBPimn27t2rcexNtWvXzsPxVrz55pto3rw5pk+frt/DNId1C9kMqwN7T0xi7VAzzNHwgoICV15enucoLCzUcdr4+HgjpTutOb774Ycfali6iVWe4/Hjjz9qHIdPpYL0Oi4uziXE12etsNlsGj9kyJDD8mEZGHfjjTdqWvb2GJbK1rAVvG/2BoUoGm7VqpVL+s96zxdqTSwSKjAw0Aj5B581iWUSRDpkGq4NSBg+S0jnUK+7d++uYX8wieULvO/dVbaiffv2hz3rtxkKUZCYmKhnE5xGYC/zjjvu0HGltLQ0dOnSBZ07d8bUqVONVG5w/MmcCZQ+O9+Mli1bokePHggODtZnpDYxfPhwD8sXFxfj1FNPhXAprr32Wm06J598sj5LsCy8ZtO75JJLtLm0adMGHTp00KYllaLpiOjoaC2DL7BZxoj5QmzevBlt27bVaZfrrrsOvXr1wn333ed5pwdyo1pMmjTJM6hBsFZ37NhhhNwDG9K+XdOmTTPuuAdBXnjhBSPkxq233mpcuWHOdPjChAkTqsx+bNiwwfXWW2+51q9fb9xxD7BY8cknn7jWrl1rhFw6QHPDDTe4cnLcCxpKS0tdWVlZek2MGjVKDxMOh8MlMlTfbUJklx5W+OWs888/X8+moGetckyMYyVEZGSk1t65556rYUKaB7p27eqplV9//RXysVi2bJmGCdbgokWLjFBVdOrUCSKvjBBUIAcFBUGahXHn8OfJrVbBzjzI+WwVBLmYZTVx9tlno2/fvkbIjREjRig3myCnUYlZ8acYpccqThCrhvDbBE/gEP50jkrPPoDl2zdhyeZfsGV/OrIK81AqmpbSMSggEFHhkXjo0utQUFaCAV1OQdsmTd0PNjAajFB8idldmblyMcbMnoayihI0TU5GoiiG4OAgOCuccFUAESHhiA2PQfdmHXFtv//Bc7OmiEIJwv6cbOzMzEBEYCgeHno9Tm3b0cix/tGgHDXmq2mYsmQm+nTuhLYpaUhLTEFiZAyaJaShTUoLIWQAdmSlY+3uTfjtwG7sy89BQUkRioTDikpL5GxHsc0Oh6MCkUHh6Ne+Gybc8gCiIw5ptvpCgxGq9V1D0blNU3Ru2hwdT2qBbmkd0D2tI0KCQlFiL8XafRtRZCtBmYMjok6U2m0okHBGbo40zwzklxXD7qjU0dASIVyJEKzY5kBuTi7snyxFqJgC9YkGEea9H7kFjZPj0CgmFtEic0ICg4U4JUjPzUB5ZYUO8LG6Sh1CnLJCHCjKEW46iIy8AzqcfG6n0/HZHWPx5JDbkBQZjYCgQATLESrNMTo2DiPfecV4U/2hQQj1674daoiWORzIk6a0J/cgtmT+jmW/r8Wna2bji3XzsV8IE4AgRIVGIyY0BtFhUQgLiYBTCPXdltW4+NWROK11Z8x7aDxG9LlQR05JXPmPkHrmJqJBml7k8LPRLC0FTRKFq8T6ToyMErkShYiwMOGKYOm/SS9APri8vBIOHTZ2KFHLhMNKpJ+ZV1yIU5p2wqsj7tf87pjyImaukJ6Cw4mC/HxUzFiuiqI+x7YaTEaN+vg/mPXL93DCgUTpnMZK1yIiNByhIcFqBpBQLmmGXBJFAnEUpklsI1zUoz+u7nOBCvoft6zFbW+PRm5RsaRxwmlzIvOd2YgTotcrlQQNQii+IK+oEHe8PQZ9OnRD/y7dxT4K08FCEoWIFKKFh4YhOTZRZ3L25WVh6/7dmL/uZyzcsErtrUBpmiVOJyrs5Xj1f0fijguGat71TCNFg5oHBLXaU59OwVsLZyKvIBsiiIRAobDZy1D2/o94Y95neHrmZF0UzD65QwjjsDuRFB2Hv/U9Fw8NuRatUlKN3BoODUsoH9VfKoTbum83ujZvg/cXz1UhzeXdSWJfNU9pgrapzRDWAML6iCCh6gP3338/yeJzeNaKSuNshXnPV9yfBY95MHnyZB095IB/s2bNdFyGYXNE8aSTTtIxKIbN9Tv+wLGgmsCXfDHvNYTsqTEMgvkEo2NjY41Q7fDwww/XiKOOFRzR4JQ0xtUfx9HMq6FRJ8v88ssvR7L0+s15u8GDB+O8884zYqsHZ5U53GudK+RQ7cyZM40UbnCC4eabb9YJBa6c5JCwCRKbSze7deumkwszZszARx99pMPEdIcywXQUEyIrceutt+rEBic8THGyZMkSI6V7yJtDzqNGjdJyMV/rELRCMqwWjI6JiTFCbtDTpV27dkboEK6//nqd3jLh3fTef/99DW/evFnDVvA+5wOJoUOH6vSRFaaLBZGdna3p6W7hjcTERJcQWa/NeUMenCCxgvOSvG9C5LHr6quvNkJucBLFiloR6p133tF7ixcvPmxSkhOKjDNnTrwJxeuQkBCdvLQ+x3CjRo1coig0nXCQpv373//uWQ5rhdS2xhcVFVXJh8c//vEPjSNMQl122WUatuLOO+/UOJMY5rweHXKYjy/UykBZtWqVnjMzM6u6DQnIvnPmzFHtWB0iIiLw888/a7MwwWt6qTrFsCQ43T127FhdF0F3KOK0007DypUr9ZpzcsRPP/1UJR+CU/dcYW0F5xG9YV2pTWzduhVSsboqV4il95hXleUDpFZ1YLSVoziLzHvvvfeecad6eHNUVFSUhmsL+Qh9jhxGDB8+XMP0hPIHk6Puvvtu484hsNkyzrt5mViwYIHGf/zxx8YdoYVx9gkm9pZRPXv21Pu+ZI3pikV4Eyo9PV3DIvQ1bAWb2IoVK/TjfK0J4HOmuxfThIaGalPl+gRvPPfcc3quDaG8p/7NZ7nuwoRfrccpaBqZVqxevVrX6Q8bNswzTU6Nc8011+D22283UkGn37lW3wSNWCGapmcTtE7Nc+0/p7Wpjcju1IRc/SICFqeffrouHue0O8E0nOLnInI2K2pRTsGzDFxQ/sADD2g6gmKA7/IGy8YpdhPff/89RH6q9uZKnIEDB0IUSJWJ0AbvFB+rqJajKFxffPHFKlPipnA1wfVLpuuBiRdeeKHKwgkKfaudJOwOYWkjVBX0PHnjjTeUY0zQdeHxxx83QtCapiOSCbN8kyZN0jPBctHGM/Hyyy8bV8D27dvV7cHjjSKgzUZwjZUJPiOa1Qj5IZS5cMvqeEtDzwouFqORxnUGJtgcc3JyjJDbv+K7774zQtLwhYGr6wdy9R7Z3XTkJUFoLHJ9gEkc9jP5vNkQuBqGIAFNUCzceOONRqhqHNdD0OClpjXBJvzMM89UWUxHg7PKIjM2vepAI5A2kwk67orlaoRcrjVr1rjEKjZCbtCwtBqIpi1k3qPxN3XqVJ99QMZJ57xKHP2A582bZ4RcLuE2XYVCgWuCK3C4esUEbTMrhOuMK5dLWoq+w+rju3z5crWfrJqUaazK4oSMqiHq1Nf7b8QJQtUQJ5reCRx1/Pcxlfm1OtTMgO8xZ872V1RUqnMYncHsYj1UyD1PejmFBAUjPDgEYWLZCCF1xi3IslbYhFJY0vt+0/GH45epLPxiZR2xwZBdmI9Vu7Zg3a7f8Ove7cjIPYC80iI4XOXSoxSzWBgjSBiGK7d06yF5WDrMavI6K+UsDGYvr0C5hNsnN8ew3gMRIM9M+f5LrNn9G2x2p07lNoqJQ6vkNJzWtjPO6HgyerfviuTYBM3/eMbxyVQWLtp5cD9mLPsW89b/jOySHMRERaBxQgIaxcark2GkSBcui6GjIRc6BAUFIjwoFDFh0UiIjEVSdCKSouLVpzdYnREDdUVJia4kKUVOUT4Kyoq1w1pK11eueBOmc8rBYRsyW2BQEEICgkTSBcDlLEdURCR6temEvh266tqn4w3HF1MZzPTT1l/x1Kdv47fs39EqtTGaJacgOSYWidGxIj0SkCJHckwiEqJihXliEBceq8wVHCgdb/nLKspFRn4mMguzhRHzUGQrhd3p9pPmyhu7MJXDwbMDDgk7nHIWqeWokGtKMa6dkMPukLNINN5zlDvhdFSoGqVzJ1Vqic2BoErgqr4D8erN9yBJyng84LhiqvnrVuKW/zyL0IhAtD4pVVQNJU0cEqWykoShkmPi0UikToLcS45KRFpsE1VzBImQnrMPmcUH1XYiEygTKSM5YRNGovqj9HGJCqRkCw0KQ0RYBKLDIsW2CpW0TmTmZWNr5i7sOLBHdz8osdtU5Va6RMIJA1KCOfVMBhN1KuEyYdCgChem3/ssLjq1qsvhsYjjhqneWzwXd05+CakpiUiOE4kkB9fmxUdF6fZUseGRiBG1w9WiXMbGxUbBwlBhouqiQsJFJUUhOjRK75M5im0lotaKUChHgb1EmKNMJIwNZSKx3Ia723gv41lUYbHEldhswnjlaJvcAjf1v1z98in5dh3MwAdL5+LjZQvEDqtUW4zDhtzQQCWZhItLyzC011n48O6nECbG/7GMY5qpVNvpP+CRDyfi5bkfIy05EbFR4YiLjNTFo9HhEWoPRQmzREgvLTzEve8Ap2K4tps2FBeW0nRm347k0J6fSKPyynKpfGEADcu1VL5TmYLqzK3WnHKth15T8jiQX1KCHk074KXh9ygDm1i0+RfcLJKUTMueJVf8lst7uJI3WL7ji/tfwKAevYzUxy6OG0llF7vmpVnTMGHh52Iw28Qgj0RcNKWTGONhZKYwhIUEuxlKJFSIGM9cPcOeGB06aS5zLlEhFKHK0h4fD1F5ulOIDjOw18feH+0lUZGiGslMUcHh6NC4Bc47uQ8GdDwNMSIZNSt5bsPenRgnDD97DfeOCFTVx3xtdrGvykpxZe/zMP7/7hd1He9uKPrksYvjhqnMyqA0Wf7bRhwozBeVFo5CUWN7svZjb26m7q1DtWYrt8NZ6dQK12flQfbC3Iebydw2E9VjiEi4CFWhjaITkBqXJIZ/KlolpSIlNgn0ZSJLksEyC3Kwae8urNi+UY9NGbuQX1oqkpA9S8h7y1EqKjKg3IWeLdvjoaE34JJeZyqDsywepj7GcVwZ6oS1pXM44aMlCzDz5++x5+AeuKTykuITkJaYrDtQx0dzizBu9BSm6pBSi89XuCrQRBjm6n6DRLq57Zs5a37C5EWzdDyL+xdxt3faWW5V5t7pPUAYktSsEElkE5VmF4kWJizXJD4JZ7Tvhr/1PQ9nde4uEumQC/rxiOOOqRTWL/Jq/Pklxdor25i+E+t3b8fW/XuwN+cgsorydNPbClFng0V6jBIpsnrHVrwxZzpW7diICmE4qs1A6cUFBwaIkR+EMLGXyJSNYxPRLCkZbVKbonOzVuiS1gqpiUlIiomr8nplPP2nweMWxyRTceNXbh5Bm4hrpAYMGKAq6wT+GvDJVBs2bNBtoMx9Zswk1qSMs1akqgAj3rQNeObB+1yBw1/MOBqV/8gjj+D5590/YEOG4oa91iXrJ/DnwidT8bcfuNsyV1Jy5SVXR3JxMiuOTELG4Pq2xx57TNNzVSjdk8444wxdcM2Da/u4TIwHl5BxYyWu2DzBVP8FIFPVBeZ2Zzy4Htu67Vl9w1zHzYNbpvla6ncCfx7qbFNxv/h77rlHrympuIH5kTyyKLXofkF3DtpF2dnZqjYpvSgRuSCVkueUU07xbMvmC7WRVHwnpS7fuWbNmsPeyQ3AuGFXz549D9uQyxtcHEyPMq5j37dvn+bNiWSu3Wc+XB/PvKxr3n3hwIED+gNZdI/hqmautGY1sAfKTcV69+6t+dAB1ReYlppiz549qhW4pn/IkCF6f/369Vq+devW6f7/jI+Pj9fdJelaw83UzI3LqgPz5YJmlo8Lnal1eHAxNDc/I62olcxt/Q4DmaouqKmk4sJdbpnHnSeZtn///i75YCO2KqSSXOPHj9d0dLcZM2aMTyl0JEnF8Msvv6yebEzD3x+wbqFnBd85ceJE/v6GS4x+9Sphma2QSlJvNzqUWV1qTDA9t9ej91t1LjncWvD888/X8kgDcD377LOHLXg2wbRS+ZpWTIbDys5F1ObGkjwuvfRS/cbrrrtOvWfo3UeHNeZ/8OBB18yZM11du3b1pKcDmpg4Rm6HwDpl2Vq2bOmTXlxsfdttt7lGjx5t3PGNemUqEoeuk2Y6MklNMGvWLJfYcPoMmdC6kpzwx1R0aercubMnnpVXE3DVPZmKz/DHNUzmINOJ5NT7dG/64IMPqqyMrwnGjh3rKU/Tpk1dIgmMmOrBvSDpoWg+Z/WD82Yq/iCbL49IK0ijwYMHe54ZNmxYlcazevVq9bZkHN1DTdeuuqBe1R93DzUdWOjPQXFO/w9/r2RHgGpFWpiKXA4Z0OGY6sCEP/X3r3/9y/O7HzV9J0E1xnfyzE6JSCSPdyXVJv1JqLJMsPNCh2yqA6oV7ndJF7KUlBQjhRtUk1QXzJvgHph0SaNaOhJEMqjKpbpmWej4TfBbLrzwQs/P39AdjhsoHwl0zKa3KcHf4aHfD00AE3TqZp1SPZtg3dK9jaqdapYO3dyDtFrVR5Cp6oKaSKqnn37ak4YbOFOKHA34k1QvvfSSJ44qVGwWI+bogFKTUoF7KVNt8scAzZ9w5EGHzS+//NJI7dJdalu1auWJFwYwYuoOb0nly/HTF0xnUB7cd7k6VU1QdZJ233zzjevFF1/U/Z9Nc4IHVeju3buN1FVRr0zFQptO6zyE02vNWN72EuGPqaiuRowY4Ynv0aPHYT/weCRY86upqqPdxd0Q+E6Wzwo6uCUkJGgcbTfvbZmPBJFUVcrREExVHayCwvwFTm/UmamsdgIlAn3DqwONQm5BQeZjelERrpEjR+r28lu2bFFGo51Bl3BuI88dENi6uRP6xo0bjVwO4cEHH/S8m1tK+GI85kkpYnYQ/L2T9tQ///lPfSftJ+u+2fQwvPjiizUP7slN28M0sPleSi1RPWqP0BahUewLZAR6R3br1s1TdtqL7JjQfiHj85dHd+3a5Vq5cqXmOXDgQLXByDS0sUwwL7rBm/ncddddRox/MB/zGeZtZSpKpdTUVNUoZHqGTVuWZ+lB63vYWWGHw/sH3ayos03F7ioP2iu0feTj/Q4DWEHHZP6cHe0NDowKkbRbTtd4usSzC+xvkJTDAuyG047is7RRaIv5A9/J3THofMxr2inmO9nd9vdOkoh+vSwzn+d383kODovq09kC7y0BjgTabvQDFuZWe4vfQxuQ3X3mSdvMau9YwfLQF5hnfr9p3/kD05JudPomrXhw6MP6zdJI1IZjvfCgTcd0zJu2KensvUOHL9SZqfgYf22ZxODPAPga+yDDkDAkli+QsBy9J2NyM3hfoMc5DUdWmr/xH1YQ30UCe4NlZT7Mwx+z+gIbDMtIYrLh+HqeYzlkDDKCdTN6E6x4MiUbnS/mZ0WzQll+vo9h7wbKhkBmJi3J0CyLtYLNb6QB7WvMjgzCRsXysZxMby0Lw/wOjtWxPpgXO0nedcd0pAfLwDrzVbe1o7ABbpHArQ1YOFaiiFEj5hD4Uu5ps2PHDuNOVXDLJ/YM2copJUTleX4a3ApO/3DAcdq0afjss8+Mu1XBX+JnT4Y9IO/dCwiWj9tB+IrzBzYY7o+zfPlyJbY3Q/EbH330UR3Q5e9uiKrW7R7IIFZQQkgHQvPzBW6Lxe9jJXPTE+7L4w2+nxXIQU9KMla8FfzFiNGjRyvjeYM/0cNvYBk52ModH8joVrDHzd0R2LPm3O+ECROq/OKDiXHjxumWGP6ERZ2YiozAiuKIKyuK+2BQKllBAlESie5VorMFWsERaKoTjqyTSalKyKS+QAJSSln3zTDB31dipXCnF6pODif4qjyWl9tiiM1yGEGrA9/LoQR2pzlUQaaxghKBWzDy/RzJ5l4fHTt2PIzYZEa+n9/K97O1W8FvY+PjkAXzoDr2BunJg2Xne61Sxgpf91km7l9ilpHM5S3N2EAo5ThUw5814YZZ3oxLXHHFFTq8wSEl/iqvL9RJ/fERs/DWayuqu+8PNXmmunfX5X1/Fv7KZT0aZauzTXUCJ1Ad6qT+TuAEqgfw/2AF3MbnfzY6AAAAAElFTkSuQmCC"/>
          <p:cNvSpPr>
            <a:spLocks noChangeAspect="1" noChangeArrowheads="1"/>
          </p:cNvSpPr>
          <p:nvPr/>
        </p:nvSpPr>
        <p:spPr bwMode="auto">
          <a:xfrm>
            <a:off x="0" y="0"/>
            <a:ext cx="1419225" cy="581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3" name="AutoShape 39" descr="data:image/png;base64,%20iVBORw0KGgoAAAANSUhEUgAAAL4AAAApCAYAAAH8EKPwAAAAAXNSR0IArs4c6QAAAARnQU1BAACxjwv8YQUAAAAJcEhZcwAADsMAAA7DAcdvqGQAACUYSURBVGhD7ZsHmJXF9f9n76IUpRijYm9oQBNjo3ek9yImBgGRIkVQQCCAKFJUQERBURRBiqAIltAEgRUUjcaOIgjSLFQFlCbscn/nc+aeu7Ovu7BBk/j/P3yfZ+7MO+XMmTNnZs6UmxL3cCkpKQ5kZGS41NRUDR8rQnoxPlq0aOHKly+vCSHxrl27qk+8ObBr1y71DRZv/o8//pgMu0qVqsSFa/mOx9PTvQ8qVqwUr1y5avzw4cPxH3/cE3/vvfcTKfH4zp271B8y5D71K1asHK9a9br48uVv6/fateviVapUi99+e/d4bOnSNBeLxbSy/fv3qS9E3WmnnabxNHXLli2uRIkSmgZgDlFu3bo1EeNx6aXFNM3EU7FiRc2oLYDTqEtPT1ff0g0Wtnj8Dz/8UOOAxeG0k7W6XwghmpREiGQFeNY0Q3ZxuUFYLjZ8+HA3Z84c980337iyZctqpDRNfZCoXzkk3LlzZ9egQQONC9PMzZs3L0lc00Vi4nuUKVNONKdyFnnff/+w+JQpz2pctWrV4p06dYnXr99Q09C0Dh06xQ8ePKjyvu66GvGaNWvHp09/XtPLlasQj1Wrdp07dOiQk0St8aSTTtLaDVKhe++99zQNB+CUVubJk8edd955bu/evSp/a8X333+v+bRP4MwcWgMn9g3CdNIsDvBtcRkZvoUGK/OraVGO0OoExpXBOMgu3vxoWk4gn7X03wVle/ToEf/2228TMVkR++GHH9w777yTRd1FlPpdrly5ZDyjnnhDt27dXOPGjV2FChXc2rVrk/0/bdo0V7VqVdexY0c3d+5cjevSpYujHtNuQ69evWQqrOTq16+v5UUF3KZNm1yVKlVE567T+Zf6P/30U5nF9mueESNGKB81a3qddG3bthfft3TRokXxiRMnxR9+eHR8z5498bJly+s8unHjxqS0t2zZpn6tWnUkDql6yQ4YcI/On+iS5S1VqpT6jJydO3fHGzRopN+AEbNjx45kz1StWj0+bNiI+MCBg7R8evphnZ8BI2vDhg1x5v1t23Yk6VM2z1NPjVNp1KhRQ1eJ888/3z3++OPaupSUw+7kkxl1ce0NRs1rr72m+YsXv1RGYBUdofXq1XODBg1UCTZq1NBt27bNFShQQPN5ZMhgS5fR+KNKTyp2S5cudc2bN9e8rHCLFy/WnPRgtWrVVfKLF7+W6FnKH3ZpaYvd3/52o6wR2zQ+LW1J5kz6WwGqesIJeZXh227r7K6//vpESvb4WQP4xNm8FV0/iAPR+JwALRtHYTi3CNmLls3CgWWEsZwqIi63jBuswccC6rvjjjuypaFcsDaOHz/eDR06VGcOGEePv/jiCw2HDmJ9+vTJEpcTSLvnnnu0scxSJgxjJKSBs3jGBt8GZiLGB/EgmS7TU3IkG2Ta05Vs1apVmjZx4kQZ9ZXiM2bM0PTevXvHv/rqK12ra9asqXEG4mTq0zVZlk2ZkQZoPPWEgD55WfHEiEvEMqPVkhmnavyJJ56I161bV+Nk0lAfXsgvY0PrdxgHlhDi0CGYXx1/4IHh8X379mn6Tz/9FB80aEi8T5++8TFjHk3kjMcrVKgk+TN0WoMM01m7dh2UqQEDBmqe8uUrqm/AvN28ebOUOyQMVdc4punBg4dqGLO2Xr0GyTB0mZY3b96iZSgf+/LLL5PdMWnSZDd58hSZHivoN7384ouzXP78+bXLMUSYMoWezAZdpJvTtavp0jx5YjpdkkZem4pzAlNt0aJFtSzhrzZ97fLly+f69esnNDNkcRqeyOnVDF5Q5aJFz9AyTJ+x3bt3K/NkaNWqlTJ4wgknJAo5d80112oYptBdrCiYk16R7zwahigq+PzzMyRnisaNGfOY+lFQlyxqLm/evO7AgQOah/rOPe8c+f5JV/9YLNX16NHT3XrrrVrGTyBOG/f997u0jCxmSiz+zDPPSJeVVV2iq0uWLKkqsnLlSnpNbMz6qp9NmjRRlZBlPv7oo4/qako8QIeFGaVB/Jo1a1QtRJKaDn3GAvrMWPJdX1ndihUrNA9gFUYluna9IxGDWlZQH54IUweWQQq6bBKS9KS0CAO+LR7fd6GXLs6+8enOsJyl2XdIH1heQNimYKJbtWrtChU62YmQNM7oGcj7m1llYWPQoEFiPryhjO7ff8C99dYbidTs8ZtiPmuvIO3ERw44IvNhEmE/cHwlphL2HVacHaK0clMmtzB6YR3g16J/JFidYf25rTeLnbJ9+3bXvXt3tRJYlWvXrp3cY4SCZ2p++OGHnZjnfuzkUFkoDPLMnj3bvfTSS8mx+Wth/vz5MlM/r3Wwjxk1apRaPMeCaAcacooH1IussILWr1+fiM1EjmUlQQyBB3TW/eCDD/jUGV00W8NYKi1atNBZVhqmaczsZcqU0Vk7CiuHb86AZdS1a1cNZ5cP2mEc9eBHYemWhhXVqVMnDe/cuVOtKVaoKCw/dLNDlG4ohxDGJwjzAwvjH618niFD7nP/+te/3Ouvv649hDNNpsOwG6ZOnSr7tx1i4Cx2devW0XWeQUM+8pC9UaNGeurSoUMHd+WVV7oPP/zQjRs3ToySM92sWTOVXkpKqvvmm61i0laUPH92LVvepKNo0qQpaod36XKbu+EGtlFMSc61bt3GiRnpZImX3XolHZmPPTZW9q97pN4M99xzz7nTTz9d8nNyaqMJ3gn/fHTF46TFXdOm17sffvhR7JtD2gZRMNnH5nOylLunn37a/eEPl2ob2bvec88gd+KJJzjZ6KtsChYsKFMumhzXve/cubOVtmz0nViybsqUKWJLnSujO8U1a3aD27Vrp9pGZhNh69DmsWPHcrRVNT58+IN0hIJeQTP69u2r9gamK7t7TFPMVGFaTWfO4Vav/kLLlCpVWu2OEKYRM2a8kDwd6NWrj9oxwGuEP9kyTSDf2LFPaJj6unTxo4STCoBtRLEdO77Tkff1119rPCY4JxeA02NMcTv/i4L24MQYTPJI/fi0F4d9Jqt+sv3KqsD4HDFipPJXr15mHZx8sE1Yv36DfiOr6tVrxhcsWCh8Zx3Rq1ev1lkjJhsY9/LLL+v8LcS1d3BDhgzREwdOJRYvXuSuuOKKhJ3kRwV56H3KgLPOOkt98kg96kgjnjBgrpe6NUxZ4j0dT5N0tAdg8xUqVEjDaBF5ba3gbJRyZslnhc9rdUZBOTQ9X778iRhfr+fDW/Dw+N1332k8fJAU0jvjDL/FyJMn60WIb09mWJTYFSlSRLc+Ps0nXnrppTK6/uBiDLFly17XCxAO5yZPnqxHRBzgvffe+65Nm7YSX1mmiauUGICIZ4azhVS3ZMlinW7atm2r5UjngoRDwb///e9uwYJXtRwdw5CTDaRbtGiJ5KNhKbJ/e0lGYDWdrnr27K6Nnz9/rtBNczVq1JIp7CPNh2BGjHhQhnhtHfKhQDLhO4lpQkanHjfgZNfhVq5cJbzM1067447uOv3dcks73epgZKSnH3RDhw52Z555hkx1jWSKra1tJr1x46ayXeoki2olJzsinX5efvnFRJ3IJKb1mh2/dOnrIvQTXN++/bSetm3buzp16utRm4wa98ors53uUMJeAWHYGogP8bDBYT4ES3oUlp+8lsd8Tl4JX3DBBZqHvJbf6rI6WBPOPfdc3WQbKEu65cmurhCWDqxMiGg6nQ0Nwrt27Xa7d//gzj//XLdu3Qb3yScf6XpYt27dLPWEPIf8bNiwQTr1TN0TW57/2iYlZOp/BeMhN7ywuLdu3VoPp0uVKuPEIpQRExOjoJv7/PPPpXPT3T/+8Y/k1Bgiu3qyq/M3s0P8LcFEgrDE/HajRz+qAif+mmuucXfe2dNdfPFF2Qr030EW4QdBHbbRgw6rLLu4nAAdA/lw2U0Jx4qQZxDl7z+Jf0cO2SGLBI7EdE7Ec1Mhgg6F/WsJPoR18rEI4VhBPTiTmyFUuCPhqGc7RtwaZFprcVgDLDxHglVBflvE7PuXIsojvoV/DfpHA/J4++239diExyVczuQWSRWE4VdeeUVvMTG7uKG8/fbb1ey0dBM87w04PwEInrQjASGww+M8KBT80crllB7GY7rCC50K2LNwc8v1xH8DtIc9AacE3MGD3LZLHzkhYA7SeKqCTcw9HbelxOPfd999KiwbTitWrHAvvPCChgFpNN6I4uPC4Uc6h18WZ3ksn4UB39E4A9/WcThGXkiXYxJ4k92vfocIaVp+YPVZnOXBRb+tnTijx/6ERww33XST5g/5M6UgbD5O65JNkR6aNW/ePMtBlvmi5XptOGLECP0GTz/9tG7vDVJBcusdwmgAMdn0KsXqCNPsO4yPhqOwdK4nS5curVcsoFu3bnpImJaWpt+GkF52vBrIA4/ksfwhsosLYelRPwRx1BHr27evHvbMmDFDrRuD9R6m1fDhw2QX+qI+3gLEhyAvh2rYxdJw3SnfcsstbufOnYkcHuQDHGkwtZEX30aWOaNPeR5lkI/jWuguW7ZMN2cLFy5M0ssNyCuN1vCaNWtc9erX6dRqz2v0oCsBf6TgeRkzZozk80fslSpV1J08baOcPfXB3oc30ox/3ObNm6We6voGg/I4ayt1xD755DM3ePCQLAK1sCfkdJPRr19/t2/f/kQ8JqhvOOnLly/Xk0c68f7779eXA4R5R/TWW+9oHikljU9xjRo1kY6e5dq1a+cee+wx17JlS9nyv6ZbeCBKof6KFZ9J+YZS5wHZovdV4TRs2ND17z/AtW/fQXgerPmgGyxdAsLmsoKjEI412re/VXhKVdr0B1MDV9TwQpslRv26devJQvqKrCtxt3fvfuX/yy/Xy251E9TE+Q7iFjg1lXMmqzNFj0Suv/4vKqdDhzJks7ZP6onryXCLFi19Nk4nDQwHhhtD4kgYN268nmoC6RAd9tzmGjh9BMTxEABwGsppIyd9TBHhcOSegFPC7t176jdp5L3xxhbJb5sqVq9eI2kVdAoDe/fuk/rLBtPOHXoamZa2VL8NVMfpKHQ5qXzwwcyT3M8++1z5hAcRjsaNHfu4nrLi1q/fqHFMnc2aNU+e8q5Zs1bjZ8+eq9/Sqfp98GC6vpakrXfddbfI0/POmzNOOynPK8yYDUVJU8fqjfO3WTVUIzkMwt17r9c2ThkNixcvkW13Hn1NB6BhFhBxnGVMn/6cLIzc92e43r17JYY1ef3ixSi5+eab9c4ffPDBRxo/cuSD4jPSbJTF9d1v2bLljmreRkHZefPmazno9ezZU+Np/2WXFXc33HCDtttuu6dMmappDz00Us/nKX/yySdL/GS9LTOrLQR5AJbWiSeeqCe0gwffK+3151mcTb300iyxxh5zJUte42Iws379hsTwybTfb765jV52tGlzs85x4YGWz+fD7777ritWrJiGrSww/4wzirqNGzdpB5FetWqVRJrZ4r7Tmzdvpv6ePXt1TobZM88sqjSAz+tplip1rebNDmEbQvD98ccfq3/NNVdrnOWDFPWD7Vu/EyU5rCef8FCiRHHJ48ujLPnz53OnnnqqWlnGg9HhZBNs3bpFFax48eL6LaMukZ6iZTlSRmYxhBouNmRAQxF869atXKtWLWWebpA8ZwcwhfDAhRde5L76KtOsgxFzYM+eH13hwoX1G8Fs2eJfsMMQSGRzn366UvPwopLRAngBI+xoffDl63XamUY/O1APT36iuOSSS5QOr3VAyOfrry/TcoWKnKyainDR3t27+W+AXxeY02EB44Jy/hbN1wdkclP/lFN+p+mrVq3Sb7uPMP7hQRdcLI+33npLd2iASmy1B1ytsUiGjbc0ULt2De2YlStX6jdpOCp79913lFFGjwmkY8dOGkZLWICkhObnzchFF12kNBo2bKAdMGrUw/oNrG744fzfGpwdyGvTnDniuKLkIoU7h+nTpysNHFYVGzMEfuutHZRGhQr+zx3Y7vBtMhk2bJjeJRAuXDjzRBP6xAEuSthUMnqmTp2mcdTDos07NKbwQYOGuFixYhfJ/NdDXy23b99ehybMcLM1YcIzepnBUClZsmSSuDENOKPGnMLMspcOgHD37j30vDtfPjvDzqN3px06dNRX9zQIQfztby31vHzMmNFaFtp/+ctfxApa4AYOHKRCIQ7emjRpJnQyOyMK4plK6UzMU3ONGjXWdHs/9uST4/XelXtiHtilpqbIlJLXNW7cSFIzZH0bKALcrx3H5U/nzre5mjVr60M9FIC1QJqkjjzIxuSTN+8JuqYwuidMmCDyqenatu2gLxz8qE5xAwb09zvcpk2bqq3KGTZHChwxNGvWzD3zzATXqdOtsmN8Xgqwm/M3WZxlZ4YPa0MxHR966CF9gE1j6cw777zT9enTS/NlZJA/XczM6W7durXaYdjZMLR9+xYZeTNluPrpSZqk9Xbu3FFfA2LnYyvfdttt7pxzzhIeuyWFj1bGYpTxQCcyMg6J1qXqOmUOgYCWLVsoT7ThwIF9Yjau0866/PLLVWGgm5GRokJatGihlmX64UgZoaMITz31ZGLdYCrhbxwoIvxkKkTTpo1llNwnIegdkkX4C6GTx511VlHpwFdVgX52k2W+wQvDxxPGoYVWxuKAjQaDpVk+/JA+t1NMNTQ+mjekxbTGv6DIa3kM0e8jIawjpzIIn7rxw3xi4soieZGO1hdemCk8p6pFyGVKtN2MBKNBfqwjjjtYcwxKH+EnvrUiY86Y4NuI2PACViHpwOIN1tCQBnnCfGE9Bvu2Blh+qwc/WhewcqRll8fionRBlLbRYN5GMbiLNWBc8LcGhG/PbYDRMxohzbB9fFuemFVmhc2ngGVC8ACfeEsDYdkQxFmlRsPymgMhY8C+Lb/ByoQ0QxfmNz+ExUXpAr5x0La03r17639cateuK2vNJxITdx999JHugpmGsNmBlTVY2OLD9iWFnqjn+DViNkAkrH+cK/ljAz+yAIJD6+fNm6uj4pcgq9odRxLY8Py7qnHjJvLl34Ci8XTIwoULsmj0seK45meDUCQ2jRhYIsPjlV+CXF8jAoYecybfOHrf0ixf1DeE34TDYUw87li0KSwbpUM49C3eFuffGqL8A3hFXjj7Jg/98P86rL1hmwlbWy0czWPpvwS5mnWMgaiyhkwRtu/QB4TNp2xIJwwfC0wxQFhnFMRb3pzy/C8QyibaDpylA75pw7HK6rcGa+fR+iVscyinX4KjKj5bEtZ59pc8nAOs+fy7m1P47IwtYy5kkjANAMTRENuyWd5j6VDKmWMWNCEabXyOt0i3uo4m6P8m4Mt8HDKALw4xTLbwSzvCWf7/B+U3hTaf/y3xDoXzDNr7pz/9yd11111ZzjUs7y/Fz84WUG6MW27L+XMRFdqRIo/i8TnypBPoGBjhwIJrIG6QueqxTjSa1pETJ050Tz31lMbz9w3OXUOYslKHNTRssNEiDHISAG/D7733Xv1bSenSpfWxkJloRhPgGw2LM5DPYGkWx7c5Kx/SBeF3tJylWVk6mlt1jnB5rTB69GidXADv7AcMGKCPghjAvEvnjQqHSkdDWH9YbzQOZJceytnis0NIK1rG6AO+cVF6lmfOnDmqH0y0PMYqUaKE/r+Av0wbwnLAypp+gLDOEGHZ5LkOj6PuvvtuPXsfOXKknrFz7v3kk0/q4RGXLZxj0zlcG/J8g/8u8VSEyxJeK9SqVUvPQ9iW0zjoZqlM4lDAcOYKQTrOBgBlaZDRsO/saEdBHn8g5mfNaF7KA4u37yPRDeMJU4eFQU40CNu3lTHfwDdyicYD4miHyc7qORJMAclL2OSIs/KWx+KMx5B+mDe7ePyQDrA4fOLoT2DpUVqANF668GKSJ0FpaWl6u8r5GflJNxeF0TOa5DGeQLQs+VQrUGyWFIR69tln6wzDvQKw2R6EjaEjmOm5B+YCi7dUvDBkgPz1r3/Vv/I2aNAgWRkIw1GQBm3qgA98bvswsXh3xMDkb1C/+93vdAZgRsxOSQzQgnfj13wGKbed/MGRWYV2cITzxz/+UX3yhe0lTFwU8AjIw6kz9yxc1/INWPmYsS688EK9kyEeR30hT/8pWBtM6agLh0w2btyoqzorOnL0f8Qs4C677DK9rOQvdMZb6Js8ov1IPKssD09490B/0U/0F3/jQ5e2bt2qVgRypzz18SYDfTO6rGrM+vBIHvjgPo+LUssTAp5oH89keaeM/Fkh6RvoY1Gw4lPedMrakwdF7d+/v0TEXJMmTV2XLp1kSfXLLJVbBwMKhYKQHJKHfIe1AfxT94knxukb4dGjx+itLxeKmfm9CwVHkCSjy9tnljsaQaNQFISImYUZhuKaEBBo27bt3LXXXivfvrwHdaDAqSLEDPfGG2/KyjVOhU49lIU3FJJbZEw3eKKuggULuc6dO+mjPpTCW4J+drfjNGh8/vkqfUT4ySec8vsJokiRwsor/LFi4ihToEB+PQfdv/+Ae/bZqVoXl5UoRiYy5ZMVYXzojgzqgE/6j/DCha/p20D+EZya6gcfIvd94emxohOP3JFtp06dVHE9LcnFjwCf9i5f/paakazwmGEA+fDoxupGFlyyIgd7OERa/vwF3I033qhljC6Dg8HDhIS75JJLXb169TUtrBuaWB28ruLBkzcL6Ruu+vxkh6M9tJmJ6eKLL9bXBFdffZWn07Bh4zhPFBjpd989QDrulIQwfg4qtMaEo8+ywxvhBI8KS6MhU6c+68aPH6/fEydO0L94G5iF+dOvzULc5vMunQEVBQLi/TfvXNLTD+uLrEceGZV8XcVf04cMGerefGO5yyPChh+UvF69Oroa2UMbA+3dvHmLKOU09+qrr+oNeZEip4h92cdVqFAuIQ+vKDt37hIbu7fyiyzOPvscnSwqVqzgiQVgJuUhEh3ERXXevCcKv4eUHvyb4vP49YEHhusFwdVXXy3K9FCiM7Hxd7t77hno3n///cTALKhPIvgrfk4I+4BLZ1ZwVk74RTF/+umAbByv0FcLp57KQI3ra18GI7L1KxR99pPu23r1utOdcgp6gULHNO+AAXe7DRs26gEHSkb/cuDBi4hzzz1HJxRmcAZHqC/kZdBw6T1q1EOuWLGLNR7MmTNPJxPkBj1WoP79+ypd3hfxtAT+eDLJhIM8oAs9VlbqPuecc5TW2rVrxJJZqpfm5IMH+hWa/AcixizKCOcdYqj0NrL4xvFNJTQIh3LhWOL27vWOsI/z6Yw0X1YpKl0AXR/n8fHHK0TJ+uqT76uuukpXDJ6usNTRKGhQBgf42w3PR3jOfuWVfxYz62vXrl17Ke9fzMGr+iJrgpwOvPTSi65bt27u97//fYIeJoCnR34GTa9ePfUPzQh6587vVUBvvrk8Se/gwUOy7+mobzBRDt45Pffcs/pExmC8ApQXE2rChPH6mpq22AkT7j+NrVu367MdJjY6H4XiT+Ccnjz++Fh9p1S+fHnhv7yYHW3crFkz3bhxT0rb8knpuPCfV5Vn5MhR2rcoPX3Uu/ffdaLAnKAdl112uT6vmTp1suz5WspqWU0fvA0ePMgtWbJIX6wjQxy6ZuEjwfLYK3iUnkmAuj/77DMdxNSN2Tt37mw3adJEfQ5UuXJFnRTatr1FJrIpbtq0qTIoLpC25JHJrJCs+pt0oorROSj0nj37hFCm0kCUMGmeAf/NBpg3Tjxcrl69hvqhq1mzpi5PPGkfPvxBWd79004Yh4ZXCurw9fAMk9MXOqdIkSK6N2B2MQHRYSDKB8Bc6dixo26AGMCcFHlkCpkZiQ7A3NAULeoHHum8ebUBAG1m1GHDHtBy8ETH79/vn4rOmjVLTS1OHWrUqK6P2qSIlsMZ4NXiEDhJVatWdq1atVI+iSfPfwoJ8biZM2fqiRH1ofR//vMVMmF0UfkC4znk5fLLS+hBhU04+fMVkP1AmrTb/7+FvzWwelgbWZEfeGCoTgR826D37+mYOJ0rW7a069Gjh/Jg/YgJeiSQx9Myek7/6rBu3TqlgaOPhg4don0GqMv48t9+nzB+/FO6ks+bN88tWPCqfyGKSYFypaUt0RMbQKOpGEdhfAMnPixh7777tthjP3ePPPKI5rNy3kb2TAEYk69kPMqHMgDsYwQIfL5MOqFv8YBNpPGXyaZfqaCB8Ngf8G0OUMbqMJs0pEmYOFYt5AGwIaFHvO2DfJ2ZsgLW+YAl2ufJSjfMcySEdEEYzgmWhaUdkwHQ1nz58ktfe1scuQOj751GiSJ5Pg0mVpSVfQv6QjptQLH4Pw6AVthvIdj/sEJYvbz/tof0OcHLyYcTZBXEM+P7STvZ6UkYH/hRWFtjrVrdpMeQjEaWY87ajXkKWgMJ+xkyU3kSngLlYEPLGbPlwRktoaZhaME0KwA46aQCeiYNfUwIdvXWWQYTFr41yBrFG3He7bE8V6pUWeOoA0de+OLtu+WHD/5IpiGJ84LN7HwwZsyjWh7BsskrWJCB43QfBO+YKx988IH+bcbD947xFcrP2ok9PH/+/KRNDP3cwGRI2z297I+CQ0g2RdOmTfR1r5d3qvvnP/8pptlzOiD4hh708b1zssp9Lzb0oGQ9B37a70qVLik2eUFR+FRXp04tlSk84diMTpvm3757+MqRMYoNzW+++dZNnjxFTWSTDf8IufjiCzVsCPlBPoQZIAZMVlZ50uCBCXPUqEd0RfbI1DuTr92RcEzPcWmjRo1075gqG8qB/K3xvPPO15n8nXf+qUsBI7to0aK6LMIIgGkTksdhVTo2rfxDceXKz1UpKINNyI1buXJlVYGYVXlTzyYNNG7cWBsB2Awxy6BMn376qQoThWMFsPpCpQdsggcOHChL2AJdJThKrVHD/4sRWxzbHN5iIvyVn6/U0yIEhzkFRDaCrO3in4U9evTU+vlmI9ymTWvNA//sgTgd4B+XyIcjQVau4sUvk3Z7RUHo5kPj4MF0/f9Xv379pMxuqctvBDnRYAUAhw6lK78MfI7eateulal4Bw6qKfjtt98m45ikaD/9hTxDRxwnTmeeeZaYIWep/b1kyRLlh9l+9epVerKE6YJSQQuTjjeo2PL8L4K+QyYHD/rNYP/+/dzpp58mbc3Q/dUllxQTnpZpn8ATG82ZM2fp6kj/077vvvteNvRrxAIYo38X2L2btsc0jSPwkSMfUpn5ld8PutWrV2s/QRfFZfPPHuSUU3yfYa6y+V+27E3dU1IXm9dnn31WJxb2JDYg+KfoxInP6CEHafQfZnWBAieJ3tzrnyzQV1QMU8wKnLzYrS0OO46/UjFbQZgO5e9UO3Zsl28/G/Nfsc6dO+vGkE1hWtrrrkGD+nqExF+raMykSZP1QgxMnjxJBQB9U2YaweyMYjErYbtxFsspDEsqx5HYl/CG4lGOu4IuXW7TgWPgDy/YqW+88YbWwRJL51BX4cIFZba5RAc1nWh3BCgLHUfncOTFQOKkIORPgionNln8c2jx4kXafsqxyTr//POSAwv+NmzYIG36RjsRuTDAkS/0nn/+eVVywKyEzDA1r7zySj0iNJMPOtyx8Cg63O/YjBYFcj7ttNO1w4sX96dm9Ou0adNF/s+oAlCe2RE+GHQA2rQNurQZmWGXc1JCPn+ig+9nZs7OOYGhnzEBKWN8mY54mn7iYoCddtrvXbduXfX/LcSBUL6zZ8/RSyv2hciVexAG3QUXXCB0oe/zMbGxykydOkXby8AhjbppD/QY1NRPOY44mXz5g1OLFi10FVTFp4BVDizM+fabb76pR3dcUKEkgE5kMJQpU0ZnUVtOAQ2kwxl1zNgoBGk0kFkLB5jRzeaz9FAYnA1zO4yiMCCgSzzKyKUEr+UZjGFZfEB7GBxcZnBsxkUbacwobHCYGZmBmDGoHz44feGyhIGCwFAW6zij6RUms7OIow6OVVklGEDGA4BmlSpV9E9MTBocxcEXnUCnIjcAHQY1bWYVwAygXdQBfxwfIk/KwRcI2xuCONoFDfY2KCG0qAOfPkWu3IzSF15xsOsL6gpdp04d7VP4pQywdod9hSOeuN27f3Avv/yKXiJt375Nyvk08qK0TE6cHGEqUS7Ku8kY+aFj8Ew6/UJ5fGD1h3whf9piF1hGn76jbNmyZfWPbbQHkKZOiMUhYMSIJEwc4Sij+KThWz5AGKZANC+AaQtbOt9Gg7iwHsKUwQ/r4Btn38DKA+ODb6OJszAIwyFCHsO6yE98mA5CeiCkaeUNlsd4NbogDFOOPMRZGFgZC4ffUUTpWp0G4mmLySlEmAasnrA9IX1cVhIhn97RhIkTJ8sK8YgocX5dzTGHufBkNYceLpQt39QZ9qW1A2d1mG+yIg1Ey3g+A77lA2iEIawwWiC7sIHvsCJDyBTx0e8oHYuL+gajgR9NM9rRcAjKGKJ0o/VZ2OKBhaP5w3QQTQfhN7zlJIvswvggDOcEkw+w/EYHF8rF0vGjiMbzzerLDMuFF8eLFSpU0jsSSVLn81OfNzvvu+9+tRz8/6/9S1PMYh42Gm3ogmhd9k17woGKb2WA5Q3jrQywcpYvV+/xj+M4bICi9DxOnDRpkpoPKJYkqTIR5sCC/RhmG/sAZncb2GyOscW5obenLP8rHFf848gVQjVh1mSvwNEo72G2bNmmNjUKzv6CQYID2OuEL7zwIpnhr5c9RG3NA71wxv5v47jiH0eugJqY7R+aFSg7JymbNn3l9u3bm5zhpYRsxvO5woUL6XMQBgZgEJjC/+8U37n/A46YmnwRzqXOAAAAAElFTkSuQmCC"/>
          <p:cNvSpPr>
            <a:spLocks noChangeAspect="1" noChangeArrowheads="1"/>
          </p:cNvSpPr>
          <p:nvPr/>
        </p:nvSpPr>
        <p:spPr bwMode="auto">
          <a:xfrm>
            <a:off x="0" y="0"/>
            <a:ext cx="1809750" cy="390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data:image/png;base64,%20iVBORw0KGgoAAAANSUhEUgAAAL8AAAA7CAMAAAFqEptsAAAAAXNSR0IArs4c6QAAAARnQU1BAACxjwv8YQUAAAJkUExURYCAgIF/f4V+e1KWsiKt5yaq4ieq4SGt6Daj0XqDh4GBgX5+fnh4eHZ2dnl5eX19fX9/f3x8fFGWtB+u6SSr5CWr4x+u6jSk03mDh4WFhZiYmJycnJWVlYeHh4KCgoaGhoyMjImJiYiIiIV+elCXtB6u6iOs5R6u63d3d5mZmfPz8////+bm5qOjo42NjaWlpby8vKmpqZeXl+Xl5fLy8qSkpIJ/fm+Ik12Rpl+QpF2Rp2SNnn6Bg52dnfj4+JSUlLq6uuHh4dXV1aysrO/v7/7+/qioqIN+fId9eYZ9eYd9eIV9eoCAf5OTk9nZ2efn58/Pz5ubm6CgoNbW1t3d3aenp3t7e+rq6qampp6entLS0tvb23p6epCQkMvLy9jY2MPDw4qKitzc3KKiotfX19HR0a6uro+Pj7GxscrKytTU1Kqqqp+fn8jIyL+/v8TExNPT08zMzJGRkcbGxoSEhMDAwMHBwbi4uLCwsIN+fYN/fYJ/fcXFxfDw8LOzs/z8/L6+vpKSkrW1td/f346Ojt7e3vr6+rS0tPv7+8fHx+Dg4IuLi/T09PX19YODg729ve7u7pqamvn5+evr69ra2v39/ff3962treLi4rm5uYGAf1+PpD2gyUGexUyZuXuChfHx8ZaWlra2tqurq+Tk5KGhoe3t7enp6U6Xthuw7yCu6SCt6Bqw7zCm13mDiHNzc3V1dbKysru7u9DQ0OPj4/b29re3t+zs7MnJycLCws7Ozs3Nzejo6K+vr3R0dFGWsyar4zWj0U+Xthyv7SGt5xuw7jGl1miLmlmSqn2ChIR+ewAAAOlYxlAAAADMdFJOU///////////////////////////////////////////////////////////////////////////////////////////////////////////////////////////////////////////////////////////////////////////////////////////////////////////////////////////////////////////////////////////////////////////////AHlANp8AAAAJcEhZcwAADsMAAA7DAcdvqGQAAAkISURBVFhH3Vm7biM7ElWiuDN/AGkBRTAW9h8IKOvI8WR0QhgwJjYcOiCcDmD9gE0DxIRO5gY781l7TpEtyXfkudbCWlhbtFpqslg89SBZpGdlbs0+mpk/NIQ9ZGdhHjrPa5rJ4g1RwQYpEkSKGUopRtkEDet5uJOaRFIyUUyW0eDFy6wsQjEGf0ZkME5AeLEy+zVn39/pTw0d+Wv6Q4/ztxpKCEVs8YOxVKOR1zGg0ip44I/ihuKjDFBDIApqktYi4ZJqiDUwxMz8mr9hxv10eAc5/y867HfgfprJr6d5GNQ5pF69h8A0IARm8u3hwZo7uD7XSsuJi6NIzMYsxxTh+RpN8bWG4L2UdVeaHeptQocUDBokxmIvPQwv/p4dvEMHB4mz9dn8qQ/6LkKUz3/03+8idHg6pEM5tEOH1KP0n4l+OFSHcGiHg0eQxaGQ0KG8J5asK5axZK3YgGloMaNscRErC+IM05LEkOv8xrzocyYPDw9GMoIsYgLXih9uFExVxNUSQTU6BNR19GIRnAXBt4bSQTsUL8ExPMdkDVjFY9kyFyM6oFkkj5zazXHaYfBinC82YyGwiGSEM3n5iN4Hm7lqIFoX8ycsbyRg1gWF4qRYCNgQ6wd4miNwQhAWWY9A2wG6IT+W1utZKb/mT0cboGC6QQMdoKv00aQaHNUHgoX4qBqIHFMDOBkaLBYY4JDd5BDaDHA0E4Xwr2+gn9BAMGstqC23JDdizTicJHPSkxCmIQwUiuwmiMcGhyXPp+xHNjusFtjMzFC9H28xIBaN0VcsFNEn768HrgpmRCO5jbnwHlkT6Ls3VXuqBs3J1OAutwGqXYGzlLDEuhSsXGMg7wGiRFSQLr3DCjciSeGem/3SgC1j68WYyOJeMKby7axFFm2bAcqtDiBO5dnonVyxR5gGcGiHFuAx/rvccPU1kriaXgiSJCypOat+yAH7ROMAV02r5IypkWElEfkC5rupaansjm2gJRKBCgtrWxUkFNBgcNfXTmBJizbhhwMAloRneEIFvJcwgA5k1ljP1msdCbQrpMcKfHAGBc5Kr/5oggI00BHl2/+N/GauD6cj44d/j41f/ft4ZPvPjyofOxnkY+//4D/KD0hkj4nfHF8+t7GjyS9Iw4+Ln/IXR5Ifuv0p/7Al+p1E+QjPY+Fv8p925H+wFl3+8fy7lgWpBDuYvunt0OawdgAVCrLtmIZUWr79RJZF/EwYtHZDdco0DqKhZR6kMCsDDol9NOzJ+EXceEHuZdJYZMC5ysIrRX/gPMknqDmqDOuty/qPHfnMUJQd2VFBNdOSFyZolbz49kwzVsjTvhKA5PtWgxzK3zVz3nh/38TFO581q4QgpEBaB//+IHX7oLGMPkWfb1GxGht/zg65FRSTF/9VZWVfkS82WdVlPUk6PzrkVjDFysec2/UC7M/5pfsj5PMgCh65vnM8WaeRl1wOoJFeUn5uB+lwB3QRqawwr4J2AqlM9AZL067A3tPjzf44aELIKsqv2YEP9ueALn9PKUVCyC2dtZAPeQaucz6Pit9eMeliVgqdcmfEMWDa3we6peG3lA83mpT1FiHnZ+Trir/Lz3klo5qg6qGc9ln6K4kZEU3733YFunzdf1/jZxckz06KIEf3mU2Uj1yyFBzzEQPIqmElEpnhFKbrap8ogEba7l8wXaJTkdXi09JTZK/EKLHnvkhbWwzC4+lGU0wmwe7aMJmWmpj1rtcmrZALaw/If8QG88io50lDe/O6JPBLH/ymVZUGoAcUhMcemtgHnU5ahSMADB14U3sAhR7dGLkRj1ZtGm2IQ/CQhMzqgSk06exHCTiUnFCZ4WP/mvDPTxL/1v7Ef1rld/zrrtkplH34d9s/ewF++CA8PHb4p2b//4/5azf2X2zm72A/+1N/DS3+d/Hvavf5S4t/HJGQo58kfjzCOY94VGAbPydSNvifFhP+SbPTKLN1WIe/GDvU4OTsj/M77K/xv2BR/AMIU3xHy89bNvHf8SNL32n9/AX47S7+rWda+ey+2K4/E/5t2ymUnfUHZWN/ngxxvPuH8g6Wjyt6NGz7b4sJrjzrCf9i8W84YfFjyt4cTryu/XyrWBNrHHYqjloGl32OsCyK2hhI8TajsQOOmc/6BwW1yGockzPFUtGBlh6o/zAZwBaxbvRj3PUA6bU+fEe/jdVUwm9cljx/q/tNGvHfw6IUt63l+g/RDXRRsDqYrNJ4vbV/HcdLV9OY4gqKsMqu4njv88tFVIaBUzyCIUVTWgVwxvSlxnSRlsojxoHBkeuKFy20HD70YxovIFvrGid4r1CV3PSKCth/KYMDljamFsVP6Ci2bOsZP5f9xfJ+rNMUVOKS3qH4ahSImP7OmyWKhCultqo8jbfUV6Vk4A5WDib2jnejE9UoyBD1SguUoCmLLcTvXOUdHKw1FY3/h8fHM6XHp2n92Y3/oP+HdfKMiMlXWjUUasDKFhxibjKiycUI1gqTgikIkN0l6GqaUwtQZV78gOke9YRBMWM1xlHX+KwDwiEYqKJfvEhfTfM38fv0ogJ2SssfXp3fORbxf5/sr/eTkZMiZeLppcV/exlcmizGOyw1jdD+9LUCQCH+FwsbmwjpqhfsgOjJ3QPLNpvUlwgdzh3iad2Jn/Q3/HjY1/cPdjDD6/XnlvhNYMy8gZ/OUNPqGyTgWWj/EUKa8RGdgE2h4vhP9zY3C+9nc3QMb8+7QZQ1/yuO1QOK856qO1jtX9mytUjD38/vTEA3+xfwv7zCX1kJu1QEKeEo/oyQ0QAtxr1A/E2EG0Zn1YUN/+4Ky7vGnGLFzP/idJqLMV9RV2OlD3r8mLCCgqzEuOlW60KLf3XNddeTZXP+0vOL2l/R0f6baQ6kHT8nVK80jFLvr1Yt4gIWKbp3d3Ho8aPtFtMV8zfffOlMfaTQ5m+KvFTvHWntthxU2LAz0v50N1S7cBujvL5/4P6rg+kGzBW7sZE235PzsAeQ9FUN3mjrW67VssGJovGjTHztWyW+SdtBWum0rWAV8Sh15zX88vP81zn/zs+/Yc70lt2yr+59ZepJUxTa3wlXjI1Kb17XwIQ99Pfx9N6h/AfjP/s13bNN7w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819275" cy="561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AutoShape 41" descr="data:image/png;base64,%20iVBORw0KGgoAAAANSUhEUgAAAIYAAAA6CAYAAAECdhEJAAAAAXNSR0IArs4c6QAAAARnQU1BAACxjwv8YQUAAAAJcEhZcwAADsMAAA7DAcdvqGQAACV4SURBVGhD7XsHeFTF9/a7m95DAoQEAiQhdKQ3QekKUqSqdKQLKCDSi6g/qoB0EAm9gyCo9C5Veq/SCSW972aze79zzr0bNiEgICr+P97nSfbemblzZ868c+acuWewbds25a9CDxsUDA7Rrp4PUknFcuVQIH8QLBaL/PLfzh07pMCzQCo5fPQouvfoIQmMqzeuo0rVquhJaS0/+EDSihcqgq6dOss1o0vHTtoVwSqTyIBgJSJnXmXShAlKZEhRSUsJW6ikbtby8xeW3wgqZ1i9Vkno3V+Jb99FiW3UXLHX6oLv3T/kt22OQFytWxu+dG1YsQr6wDyI69BV8qILloDOwUGujT//Ct8/zsH408+PWmIL61stCYmKxWBQr+nXkpIi10pamvrLoOsMo2OF7/UL8qtzd4POyUm9pl+ds7Ncw85O/WXQtY4r025fGBlaMuW7ydrV80FaEhoUjMwN4mF+VkhLrly/htTUVElgnO79OYxGY3rFViZXJ+7UfLuaXA8aOFB+BdwSRmRQESKGQYkMLqbe5yukpF39Q0Yq8X/j0tMYMbXrC1+i3iivJHfuoaRXwrAOpxWRIcUU891wqpheYLEo0WUqScUxNeopqYd+V2IbNJNyTxwdy4OH0Pvl1O4eQTEYodPrpKs6nQ5wdHw5Q/xS9MnLwGOsL0Yz3qpSrH95A3KjbKnS+GntOq3Uy4c+Li4Ow4YORW6/XPTSYKKYQct6BEeSf2REBBo3baKlAO/UqiW/48eNg9lsluvz587h0sWLcv1x+/YoVriIXL/9ZhX5ZQzqP4D0aHm5Ll6kKFauWCHXjw1NhF8+xbR3vzLn+++VoMC8Ski+/EqqKVWJ8A9SFKNR6f95PylnOnZcfkWxREar14yYWO2CyHnvvmKJj9fuqOj1G4ry4IFcM4PN4ffkzxJ+X8maIxazElWktMyZqBLllUjSu0z57Vu3SjbPseTv58p10tgJinHnHiXx69Gqjs4RKOnm8HAljvRvZN6Ccs86Oa5Ve8WwboMSVbSMpPGU4XvGM5HVHBmZrnIZcd0+VWKq1FRi322kRFV8W+YsT+i0W7eVqNASpJYT0subzp6Ta7UhHUhFJysRuUMk77kbwogsUFy7+nvwcnTAX0SWC9Y/jSwbMW3yFDR8rz7OnDmjpfzNkEHRsHDBAoUUlkxT6x+tg0pAzpzKJ127KVFRUVrJlwvhxK6dO9GudRs4abbCk2Bvb4+LV69ody8P+h++n4Nvx44Ty/BpaNq0mTRg0YKF6NH9Ey0VWP/TT+latPenn8pvclKSGAApKSlyb8VbpE1PnjiRbghc1DSuvku3rti4dQvu3L+HIxfOSW8zo1r16vjSzUOuS5UqJSq7T+/ecl++fHkyplTLynaasfq3Ns4KC90PGjAw3UIZMnCQ/GbgRCQpk+hK1eQ6JF8+4UQgcSSV1HpEngKSzjBfvkr6PlK9iY1TlOQUUq4WUc2WyEe8YRVthfk+qW9S6wKLlhcbK78ZGpH4zVjSagVE0yX06qvcun1b0llls1Hap9enSkSufErCF4OVeDJ5JI9UdESu/Oo1PRddurJcxzVvRc+RGWWmN1IDuQ7DTz+rGtWYqsR36Slp8V0ymU5WpCxaJio2Ik9Iuh12/77ai0iSCNtdFlrc5J4awWVYhacspuf8tAZRumpeNU1vhCUuXokMDJV8BptmnJelnnBu2xLZ71yFS5uWcg2DAX56ddx9b1+BZ9hsRBcpLfdIs8AubyASOn0CZyoPMssEZJYl9uyNtNNn1XuCYelKlZSZlbTapqdDeksLFYO5kTjyf9IzuaehMNNybuVMhH+wkjx9thJLw8Gw9jy9vFYPwyqJZ2pERO5gsmLVsWZSpV35Q71mWB0YK8iktiQnS+UCto7JBkl3eogPismkXmtpz7yAWWJjoff21u5eLl6JVVTHNkXt2rW12/+/8UqYFK8KnkkY38+aBfay8+cJTHeXyElA7px+4hi3/vAjLF60CLdv3dKe+G8iy2myeuUqjPrma0RHx4jF8zzTmd1pLm8knU96C35+fmjXvh369OunlXh1oSfgHBks9eq8I/4qM2DwwIFITEwSI+V59RqXT0tLw5tVq+L2vXAcOX4MNWrVlvQL5y+kW2K2GDp4CJo2aoybN29qKWo9HzVvod2p4K2a9m3aokPbtjh8+JCWqoLT2rZqhfDwcC0F6Ne3LyIjI6Wu9m3aaKlAQkICJk2YKNedO3SUX4aeCxYrVgybtm3F3Qf3cebCeUybNQPlK5QXk5E79qxg667FBx/gxp3bWNThY5Y07Mh6/OPqVWFM8yZNqN4KYi1aUaFMOYwaMxprN/yEfPnyaalA106dELZwAXqSecttZJipLWxZLli8GPv2/obwu3clnbF3z14kJiTB1cVFSwFOkHnbqH4D9O7ZC9n9cpK1qZrVHh4eNEA1UeaNUpi7YJ6kMUQYtnB2dka9eu9hyZixOFugKK7Om48rN65j+Mgv4UxTxpSFcLijAQEBuH77FkYEh4KsEehz5pC81atWomnzZli2dCmW03UbGsEPmz0a8W27dqBqpTfRgNyv69evS5qBphgL0c3NDQ8fPJCRtILt9/cbNoSXlxcCcufWUgEnF2eyuMw4c/ZsuvAc7B0wY/YsVK76JnIR66NjoiWdUbJkKRQsGKrdaXiau87GJ1urbCrx5nFs3fcV85WrSipZMSOGDlP8fLMrNLWUSxcvKuZ7D2QXhstGFSghzx89clRcOdPJU0pUoZJKRDZ/JcIrlxLhk1tJGv2tWEOmU2eUyByBSiSZbTH1VSOVYY5PUCJ981B6kBJdubqkWZF65JgSSQYuPxNdroqWSqBnDavXKZH+QfSOAOWhW3ZpNxvKpmMn1P0MTz8lMie1k5+XP7qm+1gq96d7F5bERCX5u2myORIRECSdFQHlDVWSZ34vZWJq1FXTKZ/tUMas6TMUYpFiSUomezR/uruQGSnzF4ltm/BZP7FT065fl/TIIqWVmLdqyXORweruvRUReULlffGffi55qfsOqBkijLWSxxs2VsGyXcwdVtLMcs/gXX62fY2/bNJSiE7PupFji5SwBapA8mmsoZEwbNyi5SrKyOEjtCsCNYidtujKNWSU2O+KoudMly5LXuKg4eLmsNvDRnxU2Sqyy8R1iiCJNVY3h5Hw+UARmunMOblnw966Q2UrDK4zIjsxjgYomuo0kyNoC97NYmHIjpYmtBcyupw7tpePE743LsBr/WpkD78Gp3rvIDJ7IKLzF0bP2fO1kgTSJ/oAf2Q7sBPZH9wkl+sKaIQQW7m65KWdPQeFFC/b+R7jvoESE4PEvgPg0qEtdK4u9OfKax7Ix4ZCCtKwYjUpAwckf/sd4tt1hn3ePNDRqpfQuaf2QhUOb1dF9ohb8Jg1FZboaMQ3yrgyZYW/bIHalygmv+y46EiTK9RBabwGbkh00dKI9A8GzXFEkXK1r1QO2e9ek3zTydMgtx86Xx84tW0FHWl6nZsr3EZ/JfncccVEgjCZEFO1BlVogefiMHgu/AGei+bCe99OenccjOt/huXePV7SoKQaSXgmedyxUQN5Ju3iJZjPn5c0AefTUs156XiRafIkJM+ZJ9Mn6dvJWooNmIoaHV9VvFRhMMw31f2X/yJeCdf5VcD27dtfe622eC0MG7wWhg2eWRhnTp9Gk0bv4w1y6j7t0RObNm5ELC2n/5fwZAXKyWQz8Ofj4UOHYd9vv8GVDSAN7NGyVxocHIxq1auhzrt1UalSRTiQAfRfBCvQJwrj1s2bIoQd27bDhSzBJ8mMPVb+4sSepgN5msWKF0eduu+idp3aKFKkaPrHnFcdWQrjAbnMI4YNwy8bfoaLzd7As4LZwl+n+I/d7EKFC2P8hAkoWKigVuLVRIalNSkpCYP690dZ8vO3b932QoJgMEusnwOZHYuXLX3lBWGFCGP61GkoXrgIVq1cJZs7TP2/AtYnS5Yvw7SZMzE/7NFOUrfOXZCYkKjdqTh39iyaN2mKzh8/2n5j8EfcVStXancqpk6Zgg5t28m3UVusXrUa7Sm9R7fuWgpwn/yUT7p2k+sVy1dgDfXNiqGDBwtz9+zeLe+3Qr+D6JFmTkO1GtXhTbRmhjzPVp8trPrj4JHfUbNWLdEzfjn9JI/3Lx8+fEgdehQIx9uEjRs2wrIVyzF91kwtVcXkSZMwbtRo7U7F3l17MG/hAtStW1fdS9Vm+Fla6cLmz8PM72fLPePGjRs4ePCgXM+ZNRt7ftubrvc+7tgR8+bOlS1F1nFW6GvVro0+fftiwaJFOH7mNPbu34eevXrB08tTPp8/K0u4HG8JHjp6BHkcHKGwR8jQJiKvRlOmT8PaNT+qCQTe5mvZpjUcnZyEkVbw4FSsXBmB+R/tiQrEIdajes0a2LZlq6x2DAdHB7Ro2ixDvOf9e/fRrVs3nKE+VatRDZGRUel9KRAaikULF2Lo8GEZFobH7Awu2H/QQBw/dQqrNqxHyVIlhS1PEwrn8dT4bf9+5KClNfqNCmrgJaVfuXxZynBoJEd9Gcm9tsY75MyZE7t37pJrW+zetVs+NTiQ+76HrjPj7t27KFuunHYHmMi9X0dtnRM2V0sBsfABWnz4Afp/3g+du3ZFXFxGm6hixYqoW69ehn49JgxrZuybNVHqxw1Ys3AR9hLdqr5VVYSSFXhZXb32RwTmyoWYCm9B769ODYa39nGWV6npM2Zg+IgROET18Yh4enqi3nv18G6dOmjburWUY8wmWvN0WE46Y8GCRxtFHu7uaEb6pQeNuG3H3dzcUf+9+jLlGFx3UlIyfHx9EUWMyJ07d/rOuBWs5G1IoYIezBIJvB2Xr5B8d08YOExRUlOVS5cvKx80b67458iZHsfD4XcTv50gz0S/WUOJzF9EianTQO6p00piYqJcK/HxiunEKcVy6YqE6KWDYztiYhQl7lEIHsOSmKTGbURTnvnR3qUgSc3j7cTM4FC+NN5GuH1HSbt2Q0tVYYmOVp/T6uXQP+v91l9+fXIcQOrh39W9RNn8LSh/yVNmSN6hg4eUyhUqKnn9A5Q6NWtKWnynbmpZEp5hxSpJ69Wjp/zGdaS8XPnVnXHvXGpgg7bRE1XwDdmlfujtLwKwIqb6u+ozPgHUuVtaqgreA+Vdbd7j5DBCW3DdETnyKg/dsysRnjmp3YWU+I7dJS+ubUd1Z9x2d1y7//Xz/k/eA7UvURz6gFxQkpNZa8lf8vjvEF2iPErHJ+LA4UMYMnw4ftm0CYY585C6bScUUqCug/rD6cMW2L5tG8aMG4uUeQth2rFbvqO4TRwL16ED4UBmO81HeQ8JBXBxht7HC8aVa9JXiLQLlyjdBTo3NyhxcZIm4L1QekYfHCTB4clTMq5C0lYnR3iGfQ+POTOgI+Waun0njEtWwKFCOTi+Xx+ODesBzk5QHOzh2LiBpMnUFpE9BSZiSGyzlrKzLSNPfxG5gpSYeo0Vy7XrQn3eyWbmJA77SntKUb4dN15+4z5qJ7vQydNmyX1mRPJuOeUzC61hU6nEPB7h+L4DKL2whE5ZkbJwsUxf445dwgBujy14V5xDsBQDTUViX8rcBVJ3PLEzHTTtZPfcN4+WoCjbdu74891x+/Ll4LVmGbLt2wHH6m9BIcWko5E0X7qEqCo1ENfkQ1k5HCpWgNs3I+SZgV98gS8G9JdRdmr6viyzSWMnIKFjN6SdPC1lrFBSDSAPEPrA3DDfUL/ip0yZAYUUnj0vrTo9LDbMSJ4yC0qKAY7VSFH7+hCF0qCQArcFc4vTOO6chCfXzh3aqZmE9PK2CyS970+FYaWzXYEQeMyfg2z7d8K+bGnZttc5qbaBLps3PFctlusN69dj4JAhcs3POrVoCtfundkJIrruRuy7jTJu69N46Iiyzh+1EEqbr9+A6eBhOFSuwN8H1TLx8VROnT6W8HASQjY5G+HcthUvCzCELZQ8K/hEB7EN0SUriIDdvh4Bh7fe1HKfjD8XhhVWoYSGwGv1UnitXwV9NmoUjXq2vdslL2XKdPjs3Q8fHxoxG7Ce8Dl/HK79+5AAHWEk38d04DCxjJZqexKGhwcJrZmMqHHNOjkx4NqvN3/4FSGY7z+U95t27pZvJEpqGmLKVIZhFekYQsqsH+Q3HWTZuo8fBadmjaEjoRlmztEyno5nF0YmOFSuiGzHD8B792b5zmEgRZk0cSqKrFwLw6KlWikCNYyhI1Pf5dNPYF+siIyc+cJFYlcCzQIWhjv02X3JYDEiZabaMYeqb0JPQmJhWMhGYSRNmiZCsStaCHZkRjuQQSjfSaJj0pkjIAXr3K41PGZOkWlkITfAEn5Py3wyXlgYVtgVJI+UGsirBo8Cf/QxHfxdzaQGJk+YjLh6TZA09Esk9OmPtHMXoMQnwLF+XRIGOW2s/bnTBIfyZakuqjNEPSbDQmJYIiLk13ziJLEiFd4b1sBz0Q/wWDBHVhvwirH+FymTDs3KdXiripxFMaxcLfdPw18WhhU6J83lJ8HYc6e0a/PVP2AiRypl3iIYV6yh5dAd7t9Pgz6XHy2ZCfKlzI4UMsOla0digyfc+qoBLVxWITPfcvsW0s4Tk0xpxKSMm0VO7duIgFhBM1hZW8QvUpni0qObKExj2CK5F9Agie+U9ujcEuPlfDehKgyr1yJp4HCyAczw2bMN+vx5tUzK5g7xvKcRtAsIoLdqGTR6SqpJY9TjIdHg4FDqKAsVdjRuaTTl9DrRG+ngOkig3AY+hMYdpxJiR1jBOogaJp8/rZAVhXrOKyPjqdt+zw2qJipvKP9IPO9jsL6GO/YK4qV/RPKYOxv2T9rVYiG8ooKw4uUxQ4Pl5i3o8z2aIv8VvHRmMP6LgrDidbj0azyGv2WWvMb/Dbwmxmtkib+NGGy7nDp1CksWLcKa1atx7OgxiWjPfHTwNV5N/CUbgwc//QMMXV+4cAE7d+wAn8w9efIUkhIT049opJEjZaFfT/JIfbP7IndgHoSEFKC/EIQWDEW+fPmRI2cOifbPChne9Rp/K8RhfR5iZB6ca3/8gd27d2Pntu04duyYRDTxoaWsDidnBa6PvzLyx3AmjjN51xzOkdPPD8EhQQjKF4TQQoXoOgS5/HPJl8jMdXMdjNekeXl4bmLcvnMHB/ftw9YtW/H7778j8mGEfPt+kYNbzwImDX/TNxmNcgzH1c0N2by9kS9/PgQG5iVNUxCFixQWIjFpsnlng31W20Ov8Vz4U2LExsRg/4ED2LZ5C/bu3SthMBwYYQ3r+TvI8GcQvUDvZi1jMKQgICA33q72Nqq+9RbKV6yI/PnzS7nXeHFkSYyjR49iy6ZN8sH4yuUrMvhMBCbEv0EEW7AG4RiQ0NBQtGrTBg0aNkTuPLkREREpMRvO2qYug8vyIT+9nZ1okz8DE+3mjRsSz5E9Rw74+/vDjjefswDbTjG0bGbLlk0OEz4JcfFxiI2OoTYbqZwr/HLlksCbJ4HLJ8YnaPv5CsncDjmoLZmfYQM+IiJCJgnXaQUHCkVHR4udxjEvtuD+PXj4EF6Ubs3jMLX79++J3edJS7gVso/B8Wbbtm7Fx+3aoxAZg3Vr18HkSd/JOVzWCmwz/NvrNwuCO1a3bj1sI8N2z/596PZJdwTkDpC8qZMn49dff5WyVvLOmxuGUiVKokqlSjiwb7+kZQUmwwfNmuOtypUxPywMG3/5BbNnzsTdu3e0EhlhIHk1a9wE5UuVQZdOnZFoc7rUFkyeti1bS1n+7Dxr5izUqlYD75B8Txw/oRbKNNEmjB2PyuUrYOqkyZgxdRrCfpgrWjsz+DhwzberSWDm5k2bJY3f16FNOxSl5XXU11+LHGwnMo/gzKlTUblceVy+fFnk1qVjR2ljYhaBWLqNGzcq9erVkxv2GuJoJjDrYujv6pWruHLlCi5fuiQeR3RUFJKTk4XB/McB0H+bFqGemPlTEVXfqm1rfNa7D80OP/miyksJf4zkdzNpOYaZDd827drKo7dv38aHNNif9u6Ngwf24x7NioWLl2SIeGew+9yehOnp6Y7lqx5Fhz4NHDy5msqO/N836NqxE0bSIHD4nLUtVnB8ZLs2beHl7YWw+Y+i0T7r0QsHD+7Hr5s3i21ki6++/FL68u2kiSJbnpSlSpcWG84WHKo8fvw4CSaNJy2zbOVKrFy+HD+u+VHq5K/WYURynf7xCd3/i/64eP68hCueJIIuoee8s6nRdlaIxrBVU3rqGKtHdiHLlS+Pj1q1xPAvR0ic89ETx3Hu4gWZrROnTxNhBAYGikBYCBxzyPir2oWf5zqNKUa836QJDh39HaPGjEFOMnL5a3XikBFqvJNWlnHtxnXkslGpC+cvQDjZQ2fPn0MyLT0HDxzCr6QJGLY0TiC1HR0VSa5zoJaiahz+ywq3b9/C0iVLaAJZxCX3pEHnmc0T6Un95tBC2zo9vDxIhZsztMMK/hbKmvHSxUu4eOEieX3XsoxK5nDJlOQU9O33uSyjK5Ytw/Jly9Hvi37i8sfERMNsyXq/aPTY0fCmdu/ZuVvCJDOTworn2uByoRlXwN4BjSJiMKZJU+zcvAnnbt7A1r27MWTYMFQidczsZq3CRHleknB5frZkyZLYvnsXJk+dgpy09iWPm4joUpWQumadxILobFzWK1cuI4rWzvIVy8v9iePHsXTxYgwYOBC9SWOMGjUKDRrUx9jRY9R12WbQg4KD0LtvX6xdvUZizXfv2iVxqfvI0I6Pi9dKqWCbZV7YPBJ6DObOm4eu3bph6rRpoo3mzP5e8m3BRDDToDJpjh45Ivs73bt2xU9r12E0EZ1th8wwpZmEMAVCC8iBg4CAACTSEmGFlVwPHtwXw7tI0aLSjl49eqJw4cKoVqOGaBrWhCzHrGCvtycbRLUpOBr7SXjuDS6OGohv9hFS9x2EnqMUA/PAoWoVOL33LhzerCSRi9do3d5DgmCVdPTIUZqZ8UIY1k5Pmo1MJDaMWEU3bdZM0jiKKWnkKDUYx94OugB/eK9ZBj0ZnAzu/DdffYUmVL5ChQqSdvL0aVy7fQf13q0DFyIx4z4Nzq7du1G2VCkUDA6WNtiSNpGEfOjQYVyktZdnsz/ZLnVr1oSXzWYbz+SfN2xAUFAQypTVQk4I+9ltp/rr0KC42giaZ/rePXtk1rMd5+HliRJEeCb9k2bjyRMn5MSbkQjCDGENXp3aEUzvtMUJWtbDw++hfq2aSKK6Dx86hOJFioiRffrUKdy8eRN8DCDz0slg6R88dpQIl4RqVavCiSNAMmE7acPnJgbDsHQlEr8YpIZ78EDTbJHYF+qIfaFCcKxTA05134Fd2dJS/hwZS2zgbt64SQwnVq/OHD6iDQ57GvUbNsCY8ePhQ0uZ+dJlJPYbDNPR4+nhIxz+5lTvHXgsVKPE2Xga9c03KPHGG2jStKmadvMW0vYdgJnIaAq/zxVTIofZusDO0wP6kCA4VH9bJTCD3s/hcobvpki8oh2RjxJhIRLYkWZybt9a7Z8NiRiGhUuRRssTxxbKOk5k0uUJgHPP7tCTms4KSkI8kidOhfIgQuwjrpPDauzfKAaX7p1BL9dKZoT53AUYVv0IJTYOliTSHtQ2ndhZeljo3Xqa+Xb+uWBXpDAcypWRiSqgvqcsXALzsZMSFpQO6Q4tWtRsi4VpQrDpHktgT3DeFyOGmWZk3HtNYLl/nwaOWMluHb/Jqg1otnCskN7DHfaVK8CxYX0416kF+PoggZj62949pFLXpp+XYGOr0fvvSyx28rhJMIQtoDqpifxHhNORJnHp2Q3OHdpIYFcqpX315UhaPiqgMdkh5rvhSBo4FKlbd6gxUNwW/tM8Ko7b5tgpNlw95s6CUxP1uAGDBzi+Y3c17pKfpT4oVE7v7Q2PxWFwKF1SK6ki9cBhJLTuIHUJeJBpgHlAPBbNhX3BUDU9E5KnzkTy/8ZB50qTie0GDkaTAVHgMWsqHN+rK+XSoRHSSKRI7N1fYr4F9D6dI00qRyISyZhDJLkihesi0jjWrgn3yd+KzBK69VQj/WwO73Bsl7RZg8SFmak92tA50Hv3t2v5YsRgWB5GEJvPw/TbfqTuPySzXEKnuQNs0NoSxcjB7mYJYXR8pxacGr4H+zKlpC3sZrnzYG/ZhsSBIyRGk7UEN5htCeduneD6WQ8SqKoWo2lZGTl8OJp/0AJvV6smEX+JvfrAuG6DCIPJ5dq1I5x7faLGkhK4Lsv9B1Bi4mBXMETVdBqMP/5E2m+waD0WmB0tV2YuyxqqaWO4TxyjCpMJRvYFk4gjlvU+PtD55YSZlgr2AvTUPveFP6jhmplgvnAJcR+1g4UPQROhXDp1QOquvbBcv0EyUGBfuBC8li+ETmuvwEoMWk4T+w4QmbJWdqxVA55EQCss9+4jaciXcjhAytAYuLRsIYcULLTEKWSkqgSkf0TIhJ59YD57XiaNQnaUx7ejYF+zOuWrY0W0w/bTp1786yqfkHCoUQ2uI4bAe8sG+F45A+89W+D65WCyOSpLLL1C2gFkkzDbeWA5zJsDh2Prvo+o0BJI+LgrHDZsRHz7Lkho14UaGqsSi2a3c/26yHZ4L9wGfSFLAYPX0hFDh2LgkMFCChYe80/UMPeL74lMRiKraet2WG7dluc4MtIubyDsSxbPQAqGQm0SbcLjQHnOXT4WDchkSN20Babde2WA2C5JWbocpsNHqPN2ErDMdhXPWi5vjosTdf8YSJskT5kuE4kHxj5/Xlo6OsG59Ycq+Wn2p50+IzHEfwaxi5jA1iWAoKdlRB8aog4r5QsHeAOLlhp99uywy5eX+s5/gRJqq9PsLhX0FGlGzrMjz4zL6eia+/7CxHgMxFb7okXg0qUTPBfPg8+FE8h2ZB/cRn8FxypEFAd79dgOD567m6gvFnpCf7Il9vwGuLlKWCp3xGv9arjPnkbkyy5V8wc2PvDJHsfUGdPlhJmABUXq3230SDh3bEuCJtVKRLRcvYaEAUMQXb4qogq+gbj3W9D6PiWdKLYwkxZRlwVqF5HZvkxpUcdcD7cnZdEyNcaY7Bfj/CXyjI4MSZe+vYjsvOupDRLbWdbNLp7tGlK3bEfqL5tUwtOwOZKbr/f3l7MVDmVJaxoNQkjDgiWPHTbJDIX6yhoqafBwJA0YisQevRFTqRoMs34QrcVhxM4D+sJ1KGkYtn1k1rwYXh4xsoAdzQ424DyWEFEunYb3zs1woWXBjtxEGGhtoyVG4px5FpAw3b8eAe9dWx4FmpMgz5CxOmriRNSp3wDde/QgbZ+pydR5tgfcx42C78VT8CI169ymJeyLk3bg81s0WGlnziHlu+mILlsFCZ/1I01GRhy9j20PC7l2st4zYYmcbDw6t/pQIvZ5STPt3Sd2iGHZSphv3aGyeqr/I9iTsQcHthOoPcwDWuQtUdHpbWIo5B4nT55OVVMB6qM+B83g7NmQ+vNGpJHmsaN+ihagPwstU3zCQGK2nwAefAsZr8Z1P4tBaqBlkO08hZ7X0dLmPnIY3Pr1VmX6F/G3EiMz+FyJ6xd94L39V/icPwb3qZNgX+oNWjerI9vB3aoaJzlZ7oQjvlUHROYJgX/tBvhixU8InDJTVcdPARPBgWwYt1Ej4b15PXyvnoXXisXQefMpJVoeyDMx0gAb16yXweBjHVynjvJ404wP/PDa60AazrEW2S9EXla9SWMnwrh6rcx6+5BguHzaQ96nJ82nYyOQB54kyeu9GJYMUvcpYQvFDpOB4kG9dw/x3T9DHBmvcR+2QcrUWeqzBFbffIgxde0Guc8SpDkd3qwIn8un4HvjInxOHILD21XpnWY5wJjwSW8kDh4hhLfW+6L4R4lhCx3NcqfmjeG1bqUcc+P1T0AzJmkYGVM795BAyasggRlp1vPAJH8zRi1jhdb5NHJPDbPn0vp/VAaa126FhUWaQUlOgk7hwSLGUXkeXOsSxdpEYbKxFlJIa7GWYK+BSOPStbN6zodUsvniJTI8yXAkVe4y4HPoiWAMIRJ7COqdGM4yKASxG+YvhkKk4DQ2hLmvPscOan8H4HN0H1z79HpEJiIoey+W23elDVmC+8x2G0FPhrLb18Nhl8dfPXZDS1wqaZI0Mo6f+Pwz4l8jxpNgIQPOdPIMEYIEbst6HjwiUwbwrCfvQQ6Ekq0S17AZoouUQlTuAogmbRMVVBQJHbqJ+mWS6GiZcJ/2HbmGZDQSmBhmVsX0GsVkFldYDnQRWJM5NyEXmg+M0sDx8/ycU906ks/g8kwWcYdJ47Dnw7OaD5UmT5oKhbwCAQ2k00ctZP/ELiRIjjfahRag62DxuuxLk61Bz4gNce0akWOG1COgxrFHx/Xzryy7VruGYJc/P3lPTaiNNBno3pKQiBSaJOzmZwnbevjXVsY2eGF39W8BN5KM0oTPB8G48kdZ8yWNCUAdZZdOVKctSIB8JpxP7fEGlzkqBmBNwZtObi6qZU42jX3FcqpdwGBZ0ITi/RgjH6nkc15ppKZ5WSMyWMH2h2kneSVUF92Rq107g0vJNoeRT/zxfgIJmjURu6JpZOQal62iZvOspZeRcenSqT10fMY1C6SdOgPjT+Ru81Y/exykpZw7d4Dezw9mzlv/s0ZAMy1lQXBq+YHcW8EET/lhAfn+5AXyBKK+OJHLKqcmbUGa1LB4GSx3w2VzjsnDRrBd8WJaARV/Gqjzb0FsjI+7IO38JVH9bJA5ka/t/sOMx9zN13j5kK+r2vUrBX2eAHguWQCHcqXVTTNa650/6fKaFP8gXkliMPR+OeD143K4kEp16dj+0feN1/hH8MoSQ0DrILuergP7iZ3xGv8cXm1ivMa/BOD/AfuMR83eSfVnAAAAAElFTkSuQmCC"/>
          <p:cNvSpPr>
            <a:spLocks noChangeAspect="1" noChangeArrowheads="1"/>
          </p:cNvSpPr>
          <p:nvPr/>
        </p:nvSpPr>
        <p:spPr bwMode="auto">
          <a:xfrm>
            <a:off x="0" y="0"/>
            <a:ext cx="1276350" cy="552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data:image/png;base64,%20iVBORw0KGgoAAAANSUhEUgAAAJ4AAABYCAYAAAFzM35EAAAAAXNSR0IArs4c6QAAAARnQU1BAACxjwv8YQUAAAAJcEhZcwAADsMAAA7DAcdvqGQAACuFSURBVHhe7V0HYBXF1v5uT0IS0kNCT0LoHYn0JiJdOooPEUWxV9Rffeqzi+0pYAMUkC5YAJEiTWkhhBIglRJaSO/Jrbv3P2f2RrrcwA3e+PJpuLuzM7Nnz5w5ZWZ2VtWx8TS71SLDVVC1qfcMVSg5TisDO/2plMMLoHb8OgeVHYlZ39KvhLH3JorzS+F0hRaLmYhSoUXoffSrwcNPJ4nfS+FUhT9tWQWd3uA4A6wWDfq0G01Hl/P+qhVKkh0WqxqBYZmIblFM3FIxgZj22lb8uPlXjPzXHkfOi3HFRlGjFAYfG+JSViM66D54eBXBP6gAWo0aa3/figFd+yE3K9SR+2JctZVVKKN2rOU4I3AD2CyA5vyjXwlXfeQLK1PRs9q5Aa5RGeOKFTZtne44AmJTl0FWS0Tx+QawEqExt550nF2MK1aYeqgxFv68UohuTPQ4ovDibDo93Wh3Q8fZxRA8FM3nChCfVc1Dnrxc3K8b9qs3ypVgsVghq4zieMuBNeL3UjhVITPkpy1roNfroLZ7wmSWEBCQp1y8BNd8ZLtKBZtVgk57/t5d+iRi15YWjrMLcZVHTsyaRX9fYuKDe6HT5YjKZs7bQGmfwiabMXfpb6IrXglXpPDWHqmI/b05TDYJUx/fg7btvLBpk4ytv9VFSUEAQuudRdaZeo7cF+IvWtlDXwiTxc9xBtz/+G7MnXkrl/kLXOWRv/1h7QWVsVKdj7kzrlWZgitWOGnEEPFrl9Ww2kykVO8V5xWYNPWU4+hyXLHCT+etg8ErHyrqwzqtpyP1POZ92cBxdDluwEjdDFSy510vzBY7Xnz9Dxw8vRS1/XMdqc6hajho12Ft7EoM6taDDLgf8UHpU7f0SMP8FetJ98s4dTwCA7oNIc0gLl0FVNJ1BKpw+7AExO8MRF5uuCPtQqhw9+R4LJrbke5rg0qjpd9rdZNKNrGd1bvoe2zwHb9UxdiJ58h8yVi3ug1yc+uSFWBjRlaFC4kjFe5/OAWLvukA0oTUWch6XpM4BU4TaCcblpQ5R9RbVq7C5rhVGPuvVBj0uXjsuZ2UQbGyg0cl48mX4kgFqBCbvASHzy2BTGVmf94UiZnf0g2ZeOftodNNPHBkKgrzQ+EXmIG1K5rTTamZKH3YmBMIDrPg0MFwJMT5oHvfXBi0VJ+2FKeO1Uf9iAysWxGFQaOO4szZEMrjq1ToFCotgyrM++FXTBp5h+P8Eqhk/LjpFwzpMYiM0OVeaOVRCRmUSWvf2ivpcuKo6bXaIrz/+VY61mBE36FXJc5K6qYyzctwmsDBo/djF1lUhsWqwawFG3D7cA4AyP5Lvnjhkd505eqCz/LZrf9x3HNfGp0510EYbm9JVG3qPuv849xkuNhjdS1uig2+XlQ9cWRlQsIysCPpByxfv5Y6iPMyXoXNasdDT8XC11fCB693pTtpSQNJaNM+EwfjfaFWeznyXR1VRFwx1vy+BYN6jnCYMYaK3OaZRDOdk9rr2eou5OYEOa5dGS5rVtbtalLOy9auhSTpMaTn8AsIY9hhLA8gwjwR6f/INQljuIg4juHtOJw9H+MGDYJG4+FIrwBFUtSky79rRzHCA+REkDvlBFxAnEwesQX//WYTWorg5HIpYSuxbvcqTP93a0eKc5LktMyxdTyfkc7oREU9USYZ6tz1NOJ3NaQgWyYOqkXeitx8LFMHtcNCfUJHnZdtsHPEOc25UmM53vh4E4z0uztliUKfKg9J2bORkqKF0UKZiLA7hiZQugomYyH6DDiEI1nfkldcDh//M5gwZRe6905RKnQCThP34cx4vPBYX7z1yVFo9TLd3EzP709XJORmhkBvsMNTn4dP5uwhuu34acsexMf549sZLSmPJz6fdwzzKFrevrWJqM8ZOEUcu+tjJu4XBMydGYzWde9Gas5KvPL2YRLwR3G04AtyjWR4B1sptzLi2KZjMr6Yl4T3/nMrnapxS7ckKs+3UxrdGWiCa936uuP4qmgcZUZcbCCsRl+EhqqRk23AkvkRdF6G8RPPYuzAgRgx8gRxqj6OpQWQgvXAnh3heP+11hg0LAee3lrE/h6EtMSQytBWOSXM9R7Jmku98gFquCsXs9s02H1sGbo2He2k2F8dzqsSEvLR1LTNg6dckTBWF1azDTMWbEKXpmNumDCG88RJKhQW6KnEhVqfwWSo0KL9CbTueApPTO7lSLtxOE3cnBXrsGFNy8tERkVV7EpeigOxEUg60likXA4ea1M74gnn4Vxvpf80WgoPRSB9HrWDzuLrpevQtdk46PSkfK8ybstNPnlKIt797ASsdurNTsIp4vi59+3kGFSJsAyeeWJgLu9cGKaMH+BoxKtzhZVy4mEPLJ2nhZ7+cxZO9VZ+coNXIdb8sQULZkdjzsw2MPBogxiuqDpUobN543CEhyxLbkujG4L71p+jEzWMqxyYX5UcXnRXyKSwOIphZSvzH08eSGox0shOXGXMYWVQ7ZjHmp3HelkJy/SvzWrG/Y/GiShr7fYf0K9/Enx88ilGKELTpunkTn1DYWkJVGoTueY2quHK5ux64OZDYhdDMI708619UzBvRSwWzm6C16a1J2+7lmBmhS7iBQVqtRk2WaZ4Wo3X3tmPe6YkoFnQ3RRwaaDT8TQ3jz7ciOxUesj4ZoHdIo44FRmzEXmDRx7Cx1/H4d6R3bHr9yhymhzdkfqq0jUvBpeObHEYP2/Z7EjxQI9WQ5CVGQYeMJaJwUrUer1wU53nkB8EBGdQt1uA8ZMOYNXKNmhRZyLidjSBVkMM43CehewKjJNJ8X04dy/5815oEvgEWte/G0UF4cjMCCOmK3XfGOMUuJXkMdPMNhU++HwLunQtQvc2A6DXXzpS9NcgWwEdSnDo3I+I8h9H5ZVVI3YVachL1mncGNyk2zLTbFIZ9qevxhefNMVXn7YT0iWTaLEVdRZsde+6Zy+Gjs/E3XcMhprqUOSsKlAFzGP3oHGTUqhVpbBrZJTkBsAv2EKKuxh5Wf4oLvYUE49NW+RCo9Ig+XAQfGvn4bahx3EsNRAnjnpRFwsghupIWohAymuXtWjd+SwO7Q0T55FNiyChVKwFMZnUVMYXBpWB0tRo2DQTei3dz0pWge7PZqS0wBe5WT5MnaDRNagCnUeND5OxCGu2L0dxjha5uR7kNpTA2ycXu1PnoEHUKcGMBx/PQGJCCKY8HYfdacuw+LsWSKCwfdxEYrrMS3cU69k4KgNJOZ9h1PhkIaE8c1+n3jms/WMl0hJro2XrLKTmfAW1rgh16hdTWhB8vE10/2U4neaB9KRg5OWyfnMl4xS4lHnsSlhsMn6L24L4uEjk5oSRBACjxhXi8N52uH/UYKzb/jO69NqLFx6PoMeRMfvTWzCs50Acz/kWa2NX48uPI8gfk2GWLHj9g1icOsk6i6QrzVvcw2SyYfaS3/HhW+0p8l+IRhElaB78FKw2f2Se8RWSv3D1Vqxc3J7SAon/JMHS5YtjXAGXMU9oFxKWCQ8cIF2Tjwl39KZEGU++tB9vvhxNjFVj9/ZoPDe1H/oPKoPF6Iv4E4tQv/ExHDkUhXdf7YjQsFIYTcDMeXvIR9PgjWkxKCtl5lmQfsJAEqzCR19vp3MZsz7oRm5LbzzxYhz5bfl8dyoDvDfrD5H/2ald6P6ul7YL4VKdx6Sy18U0S2o+onqpC3rWKoZep0VxkV4odQ1fJ26rWflxPycraFcrNChhFllGcjfsatZZPIHEMw1a+AUVwG7zoHo8FH3IBVjU6EjRj+SHqCiKEL6f2uHLiVxVABfrPIVMcnDpQfiBJYsaWw4sR5sOpwTjmKtqeljhAiuBp8jPEQEznP/4Gj+8eGZiqmRR4b3Pt2LVtp+RnWmgepQuKJhCWR2VOJhEDeBgFquEqmOcgqpxVQQXjKSTliMqcDx1K0PlHoSyaqjr7z22Fp+83RzfftkeGl6rpHDLTVBFfp6nby5iE9ejWcgEclIdidcABWEwW1V49YOdGD76LHq0uB1WiVwWd+LXRXAx81i4rGYLjhYsQqTfBBgMHB2wy3E52DJrKHA3UuB+75R4vPpeAkb264GkhGbkH1qpWzsyVgIs2zwkVSfsHAYOLkBJsRanThkQt7sR3ZCf0bURhkt1npoInPjgIbz5fDvoPchJvYBxoteSIQBZUbW6BHOXr8e+U0sQ2eQklsztIOLW5MORUKmvj3EMZpzVLKNH9xLYyLCER1lQVESuiuz8jEll4FLJ4yBdlsqRlPs9/jWyA44ebgwvvyIMHZ6JyY+liJGQ56e2w69rmsFTr71Eg/EZc/jGwXZY4jcWqCE06lpk0Kui77u825JkcfDNxEpayOSKqEiM1OyOkEVlyWOXQ7HGjkLVFi7utmKYSPySn0V+m0ZLXhpziZnKV+waIZ3Vn3EKSPKeJtfKpTz8Z0O4YWpy+ulQmRdlefmHiMNNgYqYR5GP4kjVMK5yUPhFQaX4rcF1oEbZ3QCqPfO447CVZwvO6zxlWUthHQ/rKz4jD0Dw/G5VoNozj9litcuwyuUYNCwZC1f/jMSzS3Hg1HI88FgsTHRNcaBcj2rJPA7DePxPkmTxyukv21YhOWslOnUuwGvPtUOr8GHoHHk7mrUoxQeztotB2oaNiklKhZwqlbgA5Ko8QTVWTctUBdg5sFI3rRNyDis27YBGI2HS6M44cqgBPLUayBSS2aGFhjhsthux8Ps4vDKtLiY/fAZv/V9PqoEZeOPQ6yhGdxy7ObhxlUEGGSVY8vMv+DV2M+69sxO6NBuLY8kNYCC/S5mb1UCrtsGmKYGOOD15fAv8FrcJxjKSO1UpRTyl0Oh4zcqNo9p0W5tNjTtGHkRS9kos/i4MbRqOQ/qJxtCKZRc87H5eomw2O7YQw3hdfmLmUoqnTbj/sQQkZS7GPfcfh5Wu8+DBjcJNu63CEOUB6Vguw8a9G5GXp8eo/r1h0NaiVLKiYj5EduS7ECoYzTLi0xYhILiAqrBjweyWeOP5ntAbeKiM3VsudZ7hlYXbdls2BmLwQNKgfedUJOUsx3+mNcPY2wdBr/USD85Q5kOu0PDUfQcOTSLGleDg3jA6t2PzusbEuIr1Key8XD/jKuCWzFORr2YmtfTGzI2Y8c1BtAgbgR3bWopRGmfgF1iA/oOKEBl4L0YPGIdvZ3WEqZxHdJx7A8pZuBXzeKqRJcIilWLHkRXQq9WIaTqKmMl7T5Dne63RH0ecnnvOE0OG55OUaqDTSpj+nx44crCeMt7oQrgR88iVlTXw8cvE0dyVeO2FFvi/R/uQfiP3gwdTnQAPT8rEn//O3oUZM0LoTFlhxSPJPIl+TeZXEn8789jhVSCjVfvj2J2yHj1b98e2DS2IOkmMOiurPq8NFenA+g1P47ahmfji/Q7EzPN6TbnNjeu5C/G3M08jYk8Zw8bsw8Kfd6JF6Chk54TTw7Iv5iDPyTlfm8VCVvl3dG/dR1jDy4tVC+YpRFbQzg+hHFdIEPtl4kfMaQQG2BAU4IU24aMprZYgym7X02XOr8jP+brYNanAn84MX0DXPmWYcndPlBaGQ6KurpbZceY8FaVdC01wrZjXz5N249DorGjSNB++ASUIDjPDVGJAw6gs+AaWIT+X/DNSPeF1TQiuk0cOrhpFRWq0u+U4NPoyZGZ5I6pFCXIylLV0vMqT3RG9vhjk1yrRg8GKiKh8sqiFCK1TCqtVQrnRQ0w05efJ0NolBAYVI8CvHP7hBQj0MyM3n667WE40Gh5JdjGsFj36DUzBL3+sQPJBLYrL1RhA52t/X4amrU6K1/2Op2rw8LOpOHO6Ftb8sRYj7jqB5d+1xlsfxSM0lHf6UWSLF/2YiDl7j6+DZGb5oc5s0uPFN2Kp/g1ISVRjV8oyPPtyrFjz98HnexEUloeJDx3E6h0/4+xRFeb/vJ1oqhrJcznzeARjwv3nkHE6jLpMAHU/FeqEBaGsuA7mLomHzapCSHghpr8aAbskoWmL0zAWe1JsqsW0R2/B7h31RD/gP7NVxuqt26DV5Qh2snGxECNiuuVj9feNyHcLhWzVomffPLqvjM/ebINtv7XCiHG5OBhXH2XmenhkPOk/fbVhXjkCgnLw5aeNoNJI0GrK8MP3vnjong4ICs1AvUYZGDE+G2dPhcCDQqXNvzbD+MkJ6NIvEUajP4yF/oJRVuLU9I+TMHcmv57Nzq0SHfj6FBAzCzF7Viief30nLFZfjBvSDSry51KPBcDLqxBqbTE+fLcxlbBj36HaSrRSBXAp83hEt1PX03RkxU/LIqAlBnTrl4k9u4IQ+0ckTEY/zF66B1HRdugMepJMKx68uxfSEhuQVG5Gw8ZnqSw9KdUzccoBfPiOF6Kalom6OZm77bjJJ+jEgE4xRZj6DEUfdYbBamIGKXNZd45VtjXcs6WREvuy0RBy7Hq4lHlsF598kR/OH+VlfkLJD7+zlJS5FzQkZc8+1AmR0SexYpEX9cEyiltPU7ypwm3dB1AZDzzzQipZSTtadTyO+N214FXbA0HBvJqBGaCBZFPh/qnHSGeGYsk83gzAijadMrjV6JhiE0nGI0+nIi83BHaKgcUawCqEy5jHDmq5yYqY7qfxy8owsqQq0lnlSE61UqfjOQYb1q9qRjmDsHdnGFq0zcbbM+JIbxEREvt0Mr5fUgfBQefQoCGVS2yCMyfD4R/I+zyQ00IRgk0qJgt+Dl99HAGb2RdWmx+efy0ZVjFfIUG2m1Cn/jnMnVEfGu6rLg7HLoXLhqQkUtj9B+dBpy8gRuqxdVMYevYuItelDBvW1CepYb2lQoeOWYiLC0Wfvpk4k12KwYNt8PMvxcJ5gUhPa4hBI4+jpCgQ2zb6EiMsaN+JurLdgv376qJt2zKo1UXEZi9sWF0PnW7NQkhoKRIO1MHZdC/0H5YJjaqE2sEbG38Nhc3Gw09VA3bCXcY84Yxy/CicUmUtMceU3JWC65QgN9uXU5RwjO7IHUpZf8xHlE+l6CzlspKmdAz+pXwyOdJhJeJdDuH2srNMek50HZJ6dsR5MRGncX6xMkocV430uXQ8TyybFd2EH51VOzNOh1c+3IH/e2MfJHoQXmAteMH5OadgHIPyC/3EZc+ncTShEeXycfjcUsR0YSl0jMXR/9xIHNxVNAAzS/DQcb2qGFcBlzHvSohoegwjR53FY5N7UXdjxc+P5jzYevuQDkzOXIXxg2Ow+qdWlMgkC8787agS5tlJWVutVvyyfRt6tuoPg9jzgm7Ff05AjEBRKNa6XQp2Jq5Fr9Z9kXiwicPTcw/GMaqAedRpyThM/2IHZn4YhVLjtTfWuhRWikIefGYH5v8YT37cSORkNyJdxkxzH8YxqmQCSOuZi4T0dYjyH0/WV6fooKtB6Eq+zrqL3BGjBd9v2ijEb8xtt5EzTXGCQ5e5E6pkAog3R1j80y78a2QMxZTav2YcQ1hFfoNYC/+As0gpWE7+YChGD7hDML7CCLgjXMo8fkiDRwFatSvEri2RSuJfgkuoyB+z4u6HYkm//YZ+t/TCvK86wKCuPGlKbdRcJM28ztrGY1pVCJfVzu4J48mXDuPtl1qS1Cnq/apgt4WiAq1HLjHtB/S7rVC8mX3ubF2FAX+6Mc6D3RyLZMez/5eGQcNP4tXXk8k5J5/TyTmQysJ1TUM+GX/LYfw96ViyIJIe46+rNhvVeGxaHBJO/oKpk9pi8qjbieEewnG+XnDR7hQevv2fOriluxmffhKM+x48wU3hyOFauI55PERsN8PLxwJjSW0imDfPU6Dwg+SCGGym5G69j+Bo0QIK+k2I8puAxP2NoRJzsjf2kDyy4ulDMS511z27yqHWSPD0sPGdHTlcCxdKnkRRBMevJHP82uYFVcv0UGaLjN63JyM5awkefe4k2jUciten9XPM4l+jizsJZv/GtfXxzntncPhgKCZOysMXX9YVTK0KuDS25W+QvDl9Oxo0Ksazj3aCLOkR2SwdU5/IRrc+57Dl13qYNrUtSspDoFFXSKZr9RHXxlshqSmkkyQ/sQENy51r71IFAwP8jq1N0mLk3Ucw+eEU0mFWHNgXgO++aYj9sY3Eq6M8uqsYl6qNO6saLmUet68wEsREwRoeA+CX9Pi1bpIylV0ZHuLBAaUbsTxUX7jYSVZGUoSHwfyimjVaSQwdKbvnsKTJDmtavRlXgarRpP8jqJI3vWtQg6vDfqHK+2eooBpUF7h67UsNauAkagSvBn8LagTPjSAGVjj4EgEY/UORmUjjBEfYxpc4A1/mTX2UdL7Cv8rV6oAawXML8LJpx7AAnfFyCJvdDouR0q1WeHjko7Z/Fho0ykTj6LMIDT9NaSVizx2bxG9ZcA1cR/UJEh1RLY/5Vp/eUh2haC0eW6rgs3LOn7/lgTubZEFgcCk6d8vAHcMz0aVrAQJDSimPCkWFHsg4o0VhnkF8OtvX10YCaISvfznidjXA8w83x7nTdaHWkdBy/ZIMtYZ1CmvBil93AUe12hrBq2rIahka0ko8uUNHxGUVywX9laFhRB7GTjiN4WMzUCe8GGUlXti8PhzrVwdj984AFOb7UkZPqDQktvSn4fV3PEkka0CKEIFBGVi8Ohbh9cy4Z0h3xO+tgzF3p6F5GxU+fpP3uzOQ3NHNqmjy5vpQI3g3CWRAedbQaoN/7UIMHX0Mkx45jUYRRcjNrIWVS+tjxdIwnEytQ1l10Gi0UAvfjgWGR97ZANMx+3NiRSgnkQaj/8VGZ1oz6TQJXrVz8NGXieje+yS+/bwl3n61M3QqD8rEI/cVIAH+25u5RvCqAMoqYtZurOXMNivqRmbjocePYvS4DOgMZmz6pSG+/qw+Du6tC0nlDb2WhEGsBv5rc8hbEPr7l2DK47zOPZPqVubPLHYZPt5W9OhL9euLKacaqakhSDkSKPal0GvJX5R8kLC/Hn5c6of8PNKg17H8x3WoETyXg3fKNtvMiIzMxRPTkjFs7GkYy/VYNq8h5n4RhTNng+FBGo1fLeRtt0VkKtZIsPApdVwNQjDtWkhGG5p3TsP7/z2OZq34TRdqO9aMHFgI/5FVoSdOHg3FsgX18eOKOsjJCIJGz5qUt7FQIudr3K4KUSN4lQTzh99/YKFxBAkOc2ixygipk4nHnz2GsfeeFG8ULvy6Cb7+vBHyc4LELjmKyVOGQc4LGdfprAgoZfkVAFkyYeqTCXjqlUNkOk3KNaaJ/uyyLyaP6YIt65vBy4sEUs2CKSogcD7lt+Lo5kMRPHfyOt0aotFVVmKYIkAWmRdKluOu+/biwPHvsSNxA/S1bLitYz+0Dh+Dj96NQVkxCR3vSi4kjStwHP6JyjS+nSJaGU2anMbvCZtx/5O8p3RLDOw2DLdEj8GK79pSnlowmUnrmg3Q6ki4iF7lvhV/FUd/l9CdR43GuyKYF47BXPpHaSj+l7/ZakKHTifx7+mpaN0+Ewn7wvDWS00Qv7uRsmadyrBOZH+PS14/FBpEbQohaNWxCB5euThzjIIVWyDyc33oNhQpkzTbKPDQaYswekIW4mMDkZroD42Wx/aubcZvLmpM7TXBnyOxq62wEXs89CWY/OQRPPJUunD0Z74fie9mN0W52Q86Hu7gSJT9NZc1Mgm6ihcBUyORH2ezahHR/AQW/RBPDSfh3lEdcTghUnzy7kKI21PQodZYyezqqJoK389dUGNqrwpFz4B8NxPqNTiFBT9sQELGD+jTLx/jBnZG87AxmPN5VxJIP2j5hRtSc7yGmF/4cBmET0hCR4TYTHbcOf4g1m//HRlnPHB7TG8kHYy6TOgY3KBiOKZiFMWtxvDOo0bwGMIcKWZJTFeZTejVLwk7ktZgw56tOJrqg44NBmPsgCFIORIFL4OOIlPWcKKo+BPVKPrGJeA6ZX45UV2Aj2bvxgez9mHujGYY178vigrrkBmlTOK124vBFChUsFSy9LmOJlfif97UcrPw7AJ/GUyvkTBhchqeeTUZxnIr3v13U6xYHE1my5d0j0T5uKHJcyPNxn4cR5FVBYsko3NMJmYt4M/GmfHwhDaI3RFJwQrdm+gQrSUGmN1TsK6OauTj8RCGnUjkbQRZK2nIoeZX79ipFtNJbOpkCXb+ajfl5zxqtRZa3m2vouc76uDJdxYXLQmPWsv5lBCAPzdss8kUPFAkSEKoJjum13lQ3TzVJZFZY+NweSNz/TxzwJCoTt7ThPhKNJAwi0iD0ugeajP98iebmA42y3SJ/UJ+yV+YRxJ6zk+XxTU2RlYy9WYjpal1FLhwIlPOmpmrUToBF2AtTXGEeN9AeRp3RjURPLY2Hp4WdOlVgLsmpaJL93PinU9juS+++zoS634NQ2GeFr3752Lig+mIjDwHFTX8j4sb4eVpLaG2+9KjUYORRHSIKcbjzyeiTacyLJlfH6uW1UPiIS+xjdBLb1B6ext+3xSAxMOeuKWLDf7+2ZCIN9u3N8E7rzWFQcsfmbxQ+Fj4JRI7NWSbEVOfOYxOMXY8NLYVVDr+QDgJBZlw71pG9LotG488l4IGDfPEW4RJh4juAk+07piD/BwjNv7aAN98HoGSoiASIno+s4RJDyXj5bdTYCzRIT09hCJaI/mc54SgnssMQVmBN+pH5MHH14iP3m6BLz+JgI46y8U0uhuqSXDBSsNkNOCPTbVgNZuh1WdDozPi5acb47/To5FO/ldBXi2s+t4fB/Z4I+GgJ/k/BRg9cT/+/dZBWG1lrCNIG+iwK9YLhw764aXHo/Dey81w+KA3JkxKwfJ1G9Gu81m8/EwY7h3XFTOnx+CuIbfiiUfawMPHn4SYTK1dz7U4tBFpWFY2JNBmI9Axhnfc+AXPvLSHhKlMbM4pAg2OLqlUcYkXdm33JoEqg86QhZxcHR5/IBqTRsfguYej0LBxCR55Zge+X7cbes9cohlo2rwAbTvK6NUxBq0bDsH9Y6NJuEuoE2bDZJLx1JQmGNSnO2Kax2Dl4ub4eXkQafBLO4b7wu0FjxvZQi1xx7B09BlwSpxvXNsAv61rAK2HEtZZzDYMHXsWZ055YvTAnli9LJpS7bhnymE899o+mG0WmNhn6pyJ2r5U/tcQEl49RX9qZGVrybzyR0pN+Pe7xzDszlSYJaN4o/9kSn2MG9QZx443gErPXp3EH7UWTcsm1T8oC5/MPoDhI9Lh51/EpKAgn19H5SEQ+hFmUEMK14h7H0xCw6gMSvXCF59E4uSxcHh5UQe5+zj0HlzWH8vnh8FcVotoA10PxvOPtEZ+VjjFCVbc90gKolvybnh6LJoXhUN768DTg3StFICXn2qOnJxQZZ8xcWf3h5sLHk9wA6GhhZjy2FHydUpQXOiPrz/jzTG9SAvx9JEGIfVz0K27CSuWhkCnDsSLT3XEulVNqbyEqU8ewWPPHqLmz8foCcVYNL82aU5fqstG2gckwM0wqHs/HEmgaNU7FzPmb0Js0ip07ZVEmoXXwvmQuWZKSN+RFmOzqkIBabck3DmuEI9NboakpDBoxQchNGT2WTMq7w8zZHILWrY7S0HLGTqz4sxJP/TuXYidSSuQmLWSaFFheO+hYpuduV+1hUHNJppA8qOlfmWxAG3aniM34zglmnEsORwL50SRdlNWnggflgRVwz6fuKVyX3eHWwoe6xZlWRDFjTYb7pp8lHp7Jl3RYfl3EUiIr0cml0WBGkYux8RJBaTFfJGdVVv4RxL5dc892B7bNrLwWfHYtIP4fsNupCWrSMBI22klNG9WjICActISQMapMNzZYwBG9x+Cc2fqISjkLOYs34JnXzpIgl+mBDIUEJisFvS9PQlrth9Ak+ZZaBZZjE/m7sfd97JQsLNP4p1PGo7oFk4++XI6j3Iyo8fg7ZsDq8kPLz7RHh++3VB82h4oQeMoG06drE0diGnnQMQmyosVUGIguBSPT0tFbf98OvfGF59GIjMjiIId5bPTzCc1ZeYAo7poO4Z7ajwWOmKilbRFdMvzvf3k8XAsoIBCqzEoQme1o12HPDJ5VjK/wRRNshbgV+dk2GR/PPVAe+zZGUXaqBxaErYfl9Yl8+oBD48cfDInHoNGHSYzbRHmUG/QY198BF54vBlMFLiwwAaEGEkYyBSTjNRrcAazvktFbp4OAzr1wKP/6oNnn+iKZ+6/FfG7Ayk/00ymNs+TDbIwszarhD7903HbYNZ2dqz+qTFif6+H42nhmD+3MaXp0LbTaYyfeJKepVx0NKVJWLvaYSR1d8fQs+g3QNlwdgMFIOtWNyLnnANvvp+bG6y/gCbUt8vrMi+JdaPewmvaavsX4NYuJ/HOpymo26CAyDMgJcEfe3d7o6jUE97epeg/8Bg+/jINxcUSDu3zRlmxBzWP0ngclFgttfDbWl907mLA7Bn1cGh/fUiSRCY3HcPGpOHW7jkYOCwfBo9S+PllYdSYk3jxjXQSeDU+eKM9Zr4bjRZt8vDezAQ8+2oaPnvfD3E7I0h4eWUvBA09bk8j/+ssvH1YgxlQlOeD/fsN8PEyYciINLzy3lES9GKi3wfbfwtA+nEvlJb54kSyB7r3LUZQcCk6dSlDWakaJ44bYKNAip8gOCwbQ0cew8vvp5IvV0blPRG3IwRJh71QXkY+qawTcuo+reY8eAd4txxOYUok2SomvkXHJjCT2aSoNDz+RqaFfRreSosdeV5jpqaHUWvEdNH5dY7k3FM5O2lGlYZMIA+88po2u4UEkO6j0pGJ4wMLmV/yl1iNWinUJ40qZgZUVgoiJDL3FeNuGmgoyOBYlQecJb4vuQKKhhOxLF3hTU80VC/RZmOXge/Nc65UimjTqLSC8Qwr1W3nRXw8rUVRCylXysPfXLAp5dl60zVhRqksm2Ae79OoOTCia6qKbWSrE6rFOB7TxNJQAT6+kE4OPuwICc3E258mo1FjC6a/0RIb14SQaWWNwL4Zl6mo4+KyF9d96XkFrpZOaeT38WwGBx3scfK2uyp7KfmkKZj40BkUFvjhg9ejsXdnOLkBVhIgnrQnXrMUX0RLxRnXcuG9Ko75ORQhrv6oFuN4lzL6wsayw2QxU2SZgO1HNiI8vBT3jWyODWvqQa3nRXAsBOcb7uKyjEvrvlqjXjmdN77mL2LxgI6FImudIR8vvLodSTk/YMqj6XjnpSiM6d8F+/fwvKryos+fdV1KCoGvXCx0jPN0/zOE7jyqjZ5WIl36l7QKvxLIn72Ys3A7ps/aT75XFIZ0741zmfWhZ3MlXFa2U1do4RuA2M5ZHJBZJDmQzDaENTyDhSvX4sCpVWhzSzkGdumJ7m2H44+tLUnLkYZTCogyIgDh+VWh8f63UW0WCXBb8aCB1apBZHQ65q+IRy0/CQ+NbYe4P6Kg8WRzV3Xg+WKtrBF+pwwjBQ5JePHNo+K7BwvnNMFH7zZBWVGwWCZVg79CNVokwEaGp554Y9G+A9Pw5Xf7kJLog8ljOiEvN5ycdZZKdr6V/K4H+ZJWCcHhmZj27zQy76dwLsMbb78cjQ0/N4GKNJuGvX2hyS4k4tLzGlQIXrUwtdx8JouEEXcl4evFsdi2KQhjB/REYX44tLw6hXTQ9QsdFRSF+U8RYAbrT/5as2QvxtAxB7Ar+UfsOPwbXVGje6v+6NXqTmxe24pMvp4iVRY6LnUpEZee16AC1UDjqWAhoRs5IRHTZ8Zj/eqGePKB9pTuJ7Sga0D1iMfnpVVaEjgJHbudwIuvp6Jdp2ykJgXhrVcisWNrA+jUtcUuxMqqY/flmvvCnU2tQ4GwA2+2qtG5SzIW/7IXcTv98NBd3VBeXhv8rZrroZgHLBjKVvqsKbVinZ9FMqFl6zN48sV03DbwNHKzffD5hxFYsaghTCZ/8t04v1L2pkAEUtQViE5+F9Yq2+HhWUI0liE42AxjmR5Jh3XIyg4grWugvPxGGc8Rn39G94RbC56DfZIanrVysWj1DtRvbMSofl1w4mgjaHQ2uuqIECsLMqU8sW7j/c35k36dzmLqcyfQu38migo8MGdWAyycG4mSwkAYdHQXseKDBfSC4ZCbAB5+0dotFMFroKtVjCefzsYfW9Q4mOABnwALyosN8PSU8ODUMixd5IMjafXgwSupeVDbndryMrizj8dOOjHQQg59194ZaN66AEvnheHEsVDy6Xj2ga9fIXykdNHb/3T46IyP6c9O0ajFQpGpvgiD7zyItdt+QkreEvz3mwRs3xqADo0Go1PECMydEQOzMQB6PZWhcjxbIjSJw/e7WaCuAZtaI5ZzDRqUi/3xGmzcXB+THsrGcy8fxQuvZVDn8MY3cwIxaEgxPLQlQkiVFdfuD7cUvIoNa9iHC6vHJkTG6WPeFFmqIVMwweeUgbNeBM4vxvv4RNbDSlGwVlOMmG7J+HTuZiRnL0FC+hqMGJtDPlsEmgaPRfc2I7F4Tgcyp77igwiiXjFep2gNZeyQ/26uFhErYug/vUaLbTt8cEsXKxo3ysOCr6LxwiN98MF/oqHW2zBiZD7i4n1gMXuJhanKKhn3hxuaWqaD/lRW0ngatGp1Bgt/3oHMHB0mj+yE06cbCn+L5z1JKkgxsjajnm63weBRjIjoYnTvewaDhxegZdtsqkuLg3sDsWx+XWxcH4aCvEBS9WpqJNZoLGAVhokFju/Lh+Ifkfp3goVPQ89lt+tgk02Iis5D127lCAnRo6xMwoEDKsTtDqKMteh5yC0gntzsDlJ5uLGPx7zjlb6yWi3etgoJzsSbHyWh38BTkCQdsjM0KC5WQ2+QERCoQm3+njdKSVANSD0cgC3ramPbb/WQeLg2zJba5HxTA1Kd7Be6t//jLJQO4w6do/JwZ8FjP0Vl+3PyncWFtRrvxOTpaYOPrxU6g4mEUA8TRXdlpbx2j5xxVS1oSGL5nVcxHkfmmtcMK/WxGWaN4J5u7f8O3DmqrcE/GO4c1dbgH48awavB3wDg/wHeNGjmhm32QA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1504950" cy="838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7" name="AutoShape 43" descr="data:image/png;base64,%20iVBORw0KGgoAAAANSUhEUgAAAKgAAAA5CAYAAAHVdlDEAAAAAXNSR0IArs4c6QAAAARnQU1BAACxjwv8YQUAAAAJcEhZcwAADsMAAA7DAcdvqGQAADyiSURBVHhe7X0HYFTF1v9vd7PZ9J6QQOhFkI4CgqJSFEQsiIWOCAg2EESwoc8uVaUISG82UFG60osC0ov0UBJCem+bLff/O3PvpkDw8d773vv+z89fsnvvnXJm5syZM+fMnXvXpBH4H4YiOvXQFoxYOx0j2/ZArdAqmP3bBhzLvAjt5WVGsn8MJrfm1swf9MaPT7yKB2o3wc/p2bh3byC0+8xIsRchyuYD74/6wmSxAS47YDVjZqehGNi0LayT+iFp5HysOr4Hm+IOY0Xcfgyp1xFmExt/6oWpeOz7ich12tF5nx8JmlSJnZa9qo4Oi4YwmxeKNSc/Lgz6+TPMProdAxp2gmY2YdCG2XAzS9GoBVh1aQ/gZvOzHA4N7/XQLuVkauZ1TuGIQuSnQ4yzfwxeJmhYcHALqobEoGpgCDTWxLSmCNr9Puhar42qqWlSb365oL30NZgcpvFPABYzz83w9zGjWlAkzC4rjg0aD8uEPgwnTBP7amQtIV/q5O9C+uJ6aVXvayx+7tHdGLd5EfK0YtwSVQ1be/8NOmf/cfz75NQ0pR8ah1TD0Fvvxen0y5j6y7eYes+zeKFVRyPZP4h1548IXQ0Teyo+YZVde+dUmoYPH1PhFSFy8jDNOr6X9sy6+dodS97W6swcpe24fFLFzT+6SzN3XfGhQd4L5rUamgdnYly9cIxq2Z1hbhWz/MRudUwrzJPOR4aWD4fLBIfTBYcDODNsMtvsBZ/JgzCwYVum+LCnKgGUAKxzaW633qMrzx7k941JwtUwh3qFqlqIAK5uUQjLev1q3KZv+F2+/00TKJ8lcOPepR8Z50DMp0Ngm9JLybGSUw/0erG2/DNNouzeIK5uj1IoPKD9sg+wPy0O/hzL797dB083uYtF/nOSeo2c5rsd+HTPeuy4fBipeRyupFspIADtqjTDMy07IMTibaT8D0MqKjB/3E8/EWaU5RHP3W6Xca5HmCb2V8eyUDHGlye7J0yOns/1cE2asol5LtoLVae9gFFNHlIVrzVjJEyT+6vzo3l2WDa4YN5A1q91k9v6UKhuC8GYnavUuQdmKrx6M8di9YVjqnNN43th65XTVJpUhBI/vh/MkyhwhOkjPYwNRqrmQP25r8A8pa8Sxj4rp2Nn4lm0XjIO8fnZejhh1kg2IT8Fr975gAo4n3OZ3xri87LRZKdVzRHuLmZoXamNLRaVZmK3p7Do0Fp17kGYzRennx2P51bPQYHLiUqWANwdXQ+VfILQ4LORKHx5AbTRXyJmxjOI9gtUeSrZAqgZLKjjF4HM5+ciYspg+Hv5wYvs29P/Xdw6eyTco5ayRayoymEyIc9eoE5tTCgI4gxKKqyzCT33p4mIqHDBscsXEeLta1zpyCjMhum1brhUlAr/Nx9C0ug56PHdJ0jOuoz2sU3h+74+vJOyM3Bl+CyYPngc3W9qgbC3HsSQ1u0R+skAZGQncWwcQ5tZI7Hx3FGkaLnshcdVPjU7f9pxEBp/PlKpgSmd+lCBaQi22qB1NGNq/Ux8kxoO80/A0IPJKs3bW7/Eqsf1mbsEbKD2wWpSdEN7f41K9/3pnRjQsitqR0WRAzY8/uN0xAZEovf308kAb3x9eCc6UEt2qdEMN1eKhfbOath8rBjc8gHUCK9EbeELzW1V5EtGff2Zo3AqLxn1gqJxX+1WaFW1FqL9Q9WoT8nOxJ7E01h/bj9O5SSjYUgsjg0Zrwj8p/BvmUb/HSitqBwoq+vijmL5qV04kZoCu6sYVosVjSKq4bEGrdClZkPVpTKq/9NQFZXCzVOoMjjbmzUvPFy7GW6NrouwoFBk5Obgt+RTWHnmN4oBdQRnGfeoL/Tc/0GoitaaNgI2f3+ceOoDFViOazq/SwJqznwBNwXHYH2v10rCdO2qqxAx8SRCotQZvzz0RN4FxqEkXqEkg7oqfy4XovUxwZjY5fyjJ7TW894yZga3VnVThoa1Tg0/OlQSO2cpTHxcxZXFTTPHamvjDmnRk4dq1g/6qLBha+dpm+PPqAnNe1LpbGab/KQWNkU3za3j9RnROkWPt04coL2x/Vtt8t4NqgTrpCf5TWdEam2mOlINkxZYvLAn9bRS9KY1xUiwB8NsMSHWJ0e1zNtkpk6j6pL0ZZClFaLbd+NxZeRMOFCMXUnncLEgi8QtuMTjMzRNOyyZqNLaCwvRqWoTHE29AgdnpirThmNX33cUTYe5AO/e8Qhe2rYAB1MuokfdW1QepfDdbksplyWIfsLZArpJJuow6sWie9y42CmMcZKK5DiV6p1bimBWSDpEBqTMdw3oi0T4+qsCakx/BvP3/4xtKUdUWhqaWB63F40jo3mlYUzrrhiwcqpBUcoHArQAtFz4N3z54PMqDashoK1qgELLtGbcvydb5Xm+ciaspMwxZIBuEV2jshBOhHr7o3DkEk6DQxBpCUGYjx+ivANhtXoh2jcMOaMW4oFqtyC9qIDTazBdk7fQaPrLiPIJwYhWXZBNE9pBBoSZIhTN3JfnIMbbY6mxIiIHmNhLxEMBE/tQZntq1TckKlP6nVOpRkwpTJMMS6sMykvs/zx0RnE688AkXec24+uWwXKFt86F6xFlYDL6wYMfzxzE+fxMmN56CKa3HzZCme6DJ2B6/2H0WPaxEQIMWTUHP54/grjcVJg+7AGv93oxT1dlbXX7agItq568fgBRkwbDNO5+zNy/SXWZiBBd99KCWXl+O9E6lMaJSUSC8rHOgft2p6hzgSbJ9VMFK+XT5SzGqZFzsWrweyqsy9IPoL32NbTXV8LbW6wbHVYbGUHRkjwizwOb0pt/ay3l1oTVPcdwLJtRPbg6vK1WDLztIQ64S6oo2m9ML0PcA15HW3U50Tp7s+J5pGfB+hwaFh5FCJfSCh5oLFB6QkxGzdCqC3sMR/jUQYjmQDJxcPZaMxu5bMznRzah98opqOofhm509OceMTwq6UnCxeNdN3EGtFAKO/TF0ZRL+iBT/f9BT23s5hXKXVJQB8OqVxd6uLh+vVfO0KKnDFPXf4z/WaktmetNE/qqlj9Q5xZ0qN4MdYOj4O8bgLzCfJzOSMKWiwexOu4IR7wF2qhFkuU/ClVRTvFK/QibZx7ehp8uHkBKLj1uzcWu9EKMXxA61m6E55p1pO6rKtKhd8d/ECUcrRgyY4lq/+eqpnL9b7TqfxFXMZSnHNgZxUV4Y8vXWHt+Py7mperzlmgVgQxOZQdIWoNbmmgaJ8+p7CTIwXP6gVUDQ9Gtdgu836E3Qq0+/2S3/HehhKHydTozCfXnj1JaNdI3CO+1642O1W5CjdAofV64QYgePZ+Vis2XjmHcjhVILcyC2+7G5RGzUDlA5rs/L0oYKkywjO/JLysuPPMpqtHcES6KRC09vhun0+Pxzp2PSdJykOwyJe3KzMPmVBNyHA7cEWrGQ5UDVS+5mGZLwknc8+X7vKauG/ulKquiDhJaTtKSOPlI2SL3UkHay4qWzIziPUutZaAILatqgR4neRy8Vtad1E2F6HQ9KJnNmU6yuowoWVtR+eWCERaOQlnpc7AUb9aIkzHjzYq25POos2J1oBZnWtZbQoGnVs+mjeyLFuG1UJ1zMI14Rfy2xW+i/4ZpeG/vj7R0yHBCz6Fh5qVsmNcUwbTehXa7/fFmnC8mxQej+1E/9NxLA4aNsPDTqWoDeHHetnh5YfPlkyp3RZCO8R7fG43mvkRGsoITesM6/jHkFhYoTWP96HF4G3WQBjy/fh68J/XB1itxqrJS37BPn4b35P6wTOqNuIJMPZCZrR/1Ja0nsPzkPlSb+RwttN44nZ2KNJYk4XcvfguZRYUwTezDMnrDQe/bTAb1+3EGfD/ug1+vnCVz3bBOfByBnwxQZOXLMuEJ2FhHLz1EGKqffHt6D7+d+Nudj6hrD05nkzEUBcVEehdFJCo5Ildn4/ljlEIvG3uKIYwLcedhfYsCuDub8WUrGlpl0CG2Cb+dmLD9Bxaqd0mF4DR+OjuJjHqcxVqQOnwhQn2NJS4p2Mby3ukB03uPYNbBn9ivpf7QvV9MRmZxPhyjF6NOYCzqTBcPxoDUmx36wk+fI74gD3fVaIh6IZGUOb0uu5LO09B7GhbOBwVjFsNXloAVYRkDTCOdQifn1NNTkecoRs8fpqL14r8x1oz0kUv1JEwpI0shz54DzWFHq8q1jRAdmfRi1FgSWJjZXoRRx1OQ5hUsLgCJaLA62YjOJmR2DULnKH8mFLfW00wdD9RrqQbOkYwEXpWPKwfWv15IZWijl6NVZA1ETX+Oeni5HidjrNgB7c1v4R73PYY1v1eFyd+cI5uxMeEYXmjRTfkaEzv1V40MnvKknlejzNtdSBv+ObxdLmyjfj+Xm6GGuTCrbXRdaGOWoGYg7cVPnmJn6T6FLLfALIpHJWPdojHrvqFYfmYv9qacxdZ+79BTZCdLk/gp0aHipMjSafbIRQiiHvXA9OGjHGuGhLCXzw+djtt+BZIRwmtmJZFlzQvRK8rvGiaWxQY6SPd9OwnhXr5IfXG2EXrj8OhqD6TSFZXmMfTK4npp/y5U+/ScN0qDA9UDnYl2inM5mMl9qaTiO/Wa1Rtdojk9SFky3GhtP7PfrjeCaUrplUcih5lJVlfoGVwP2Rwhh1ISYXe7cCT1Mg6mJfLIT9plHOa1QKqhmMvz1KI8bLt4Cgn5snoDXMrJwiGm90Dqcig5EZcZLsgtJv3UBOpHXeJO0xL55dJpNahzWfbBlMtGeQk4xDIT8rJxKjNZhR3m5xDrkE/+nExLUtdHMpKVCvRAyqM601lgo1cKszfOZF1R1x6E+Mr9ALJUXBTWI9zHBwubRsCnOJsMlXnXhFxTMEwb3Lh1Zy7OFxSpfFdj44VDLNCJ2kGRRsi12HXpFJovGYVLuZmICQiC02lH04WjcJzmXOXAYKOz3Fh+aj9du96YdeBnNKoUi/2clLJoO4/9aTFazHtJpRII05svHI33f1mhrrdcOYPmC8Yg2VEAr0n98fA349Ekth52slN8LF6owjIfX/khmi8ai1j/YIT4+OLRbz9G07mj0SiyMhrwI+k6fPk27lg2FjWDwxA2cQgipz2t6Et5ZJMcNNxWibqT0vb+ztUqUoEtqBUQwQMlQjrC7IYvJwoJL3wwCMOrZcqpxKqwA3kBqLPdCtNaYMThJJ2AgdVnflNLv8+27sKriiVZaiJ9LAZSJDsy2CeAlxoC/WyI4rXES33XnfuNZxpGtO7GDvbHQ3WaIcTbR1+VMO6AlYAFZTry1Wl2YSEJaHBRypycuJY9+AIGrv4Ud33zJjLshYjyC4SZgiW1i6DfHWC1MZdMZhbsiDuKXy+e5DTCUUaado7OBjOfRxEdmqQXPlcFSZs4YnURTbXno9KnQ1SEa8yXUi6HqEqCN3d8h1Pp9J+7DkWYcVNJXwZRa6rIoGf0XVIBtqVbkCV2aLAZo+sF6gqfBccX5qDajGfJJ1pyr+i0VcarsDvhHF7e+TW+6vYMpSWUXlom+v84HR927I220uGE6lwej1IdjNvyFS7kpKFVTD1M6NQTM3avx0+Jv6t4Fxm7ssdL8DVbMXzLEuxNOIH6oVXwyb0D6fMHY/Hvu/D53g0wkzt/a98HHavWV/QHrpmFi9lp2NznDf16Na9z0+ESOXJp+LRjP3yw43vk0JrY0Ot1vL3tO2yOP45ljwxHrF8Q22YwVL4m7FuLV3cuhVZsxpttu+O1Ox6BaFAdOhc8DSrLkVL+lOeUnaQ/2PUD3tn9NUx0Rb+47wX0rN/aiP1zooShAnVGfny4ZzXe3boCRS6aTF7eNPjJSKcwSpQ5j+JKKBHmR2wnJYrUp9QvohtMmo20KMHOAnibffDWXU/gtdseNGT6z41yDP0L/zquFRiDvXLQ1aznc6NgWvaRyiGnKuz/Dq6RUJlsTLK1xFCFx2iP/ZZ4npPARcTnJyM5MxtiGDk5wUgSs7cV/kwfGRyM6n6V0bBSZdwSUxNNwmNUfqFexh7/06M8Q+WMjf/21AFM3rcGh5PPokAMfWGI7D706Ew5KoNWsZRhPModH+kIMlrgS2+raXR1vNTyfjx6U2sP6T89ShnKb1nGuvnzUTidnQgzGeIuEll0IzywCppERKJWWAyq+IfTPvSDL80nsQkLaFBn0GNJyU/HaXoQx+k9pOXRq3FbKL3+zG3HTUFVcGLoJFWIbvf+eVFOQpvMfwXHMuOh0a7s27g9hjbthMaRVRBsK7+h6e8hm0ayuItzD2/E4iObYaLH0Tq0Gn4d8K6R4s+LEoaepbtXd+ZzHMEm/NL3PbSJrqmGqeCPZErSyBSkFgVUQsNWVdcmbL98DncvfYO6VEPu6KXw9/Iy4iRtKfSy+G0sx8kCl07JSMoAFSZJJIzn6ihfBtSpSqwfykR5gq+BpFF0jG+B+uallCfw5PWkqND8MyJLwsf8tIj2pgV1/SN0ZjKBZC50OjH6p2XYGX9KT3gVJE2ew4V5CfkYeSwXH8XlIdcpa9ssgzTurFIbPt60ZWnYzzm6VWeIp4ZlIOGy0qrusTNeZ5SJ3rBJOQiipsUKlqOHmaKtRU1JekWTHylX7o5KAhXEo1xKXn1JRIeRRE/Pjyz0yLXkcfKkWNZPjWOxlK8+jJQ0cuRHulvySp2lXgKzNFqw/tIBZby/eVdvXlHCjASVpw7D5COr0W7JG7hcQENfQUjpGXsfSEHwT3YMPuqDT+ID8OpJH0RuyNOZomhoeLB2S5ZkxheHd6ka68y6Cgy/75v3EPDxQLp6+kp7zWnPw3dSf2yOO455x35BwKeDsfDoTk9y+H7YC1GfDlXnnk/gpKfgN2Ugtiac5RVrycJm7d+KgMkMnzCA9Aai/tzRSKBbK+mbzHmZ4X2Q7XIo6YqZ9ix8J/bjhHxJEfSb+CSipg7iwDXBNqkfgnmt2sWPi40MmDwQQRMYzyCBpGMEJbGA/We2o2vd5qyH3ltFlIFsZx7zWqgHvTHz4CbVIxIpNKv/nIYvk6Ng9rIJJQZyuJJxxS4baXq4ZkL3eq1oFJhwKEkaqchXCJECh2aHlTSe/XkBLjmy8WjttrivdmPpekqKQ1hkpKYkuZ2soaqRwi9J5+jdOVHsLsbg9dMZIuqDbSE9O+VowK334PW7euB01mUKyDsqj5sUZJOV1WTGQ19PRBJ99JG3dkXLmBpGfBHL0Zccu9duhlyGbLlygo3Q8PmBzSh0OzC6bWc1GgWKsanFhYAPW+n2Q5jVW5cuhsdnyTqiF5vAStFcOp5wvkRXNvs5A/FaKE/ZJKEmPUPPUyu2Y0pDMkVR0NGqWn3Gu0qHXClPykFVig2beXg3Zh7bgKp+wfjikWEqTlWUY+5cTgr18hnsTGHnyL4rFavjqZWfkbQTD9/UFufS05DjWdtVQ8KCu2s0xKstu7EcGwrsdhWlOtfsjfd/W4cf44+gaXAVTOjQq7SKKoHeltkPPEs+FOOZVfMYxNG8S259OPFm2x6eJDp/DiSe4bUXrJQOgYcVaUXZRmUIEkh2pKvrzalFOIwg6T61TmqS+/LFTjwdmYPEziaMrB2iDwsDVf2Y1kyN56WztEzUNZA7je9vmwez0xfNIuuqMKmB0lGM+3DbCtw1byzazR4Ds81aIu35lMxTmYnoVLUppncZpG6Fvr7tG5VZ3fNixw9bNZ1Dvh+82OqVPfV1U9mpJXcCPti8hJ1jRusqdVR4SR1V+3UehFl9UTM4AqeyE5BkL0K63YnboutSui0lHaA6+AwrIhIUaAtQgR5kyf0kD2mKj1OesuL14KMFZKAuG7JOqrntWNW2GLObBiFa9pR7qBtQt22LScdlQZqMBk8nVQAXHYPfn56GQLb0hwu7sfHi7ySnp5cV/xldhiB1zGKkjVkKN21gz9rXq1uWwUSvbUfycdSnHhQVNGv/WlV9dV+ITO3ZuAMcDtbG7ESLqFoqn+ym0tgZF0fMIQtc+PzIRhzOuKyPOgOeMwma1XU485Pxi1+GibPXood5zTI8k5FoPg5tSh6zVQ6U/ZWlyHJJ4/UKC/vyimX4A+eL/EWUVGNkPfGDmwrQLVw6Qzd5ynyVQgpkaYn5nontWug3xLyUVbD/6U+Ucr9v+Xss29CF7D0fL2+E+wQg3OanaFr0dmDGwfUcfW58/dAYLHlwOB6u2gpOqrHNl6jvZCgx7+2xdTDn/oGUVRPazB+n8ukruhqC6ajsHTheeXxt572mTy4CjWpFPEBCgu6tVo/XJsRnZyLIx4Z6njsQpXzSkOkspuqyINQvRAV6UFxGmuS72F2INKkcdY4HLrsLr9a5dtfjNZB7SaRV7JCnJK5iNiFSGGryRzgnOC9WrnZAKF6/7TGEe1fCo19Pgjd1eGWvIPjRg/MIeIRvCEJ9/HEsNQERPiF4pllnPFSzER6u2wwLHhiCaC0Ir9PkCzLZOHKCqQU4uprcieYhNXClIB17E+IQbglAlE+wUl0tIitjUOOOdGR88Pya+aqMYA7zMO+yI1fD2NYPIcrmj1mdn1J8KQtl2A9eNxfzft+KjlWaY6OhWwRzj27C05xtZYYW1PaLwJohU1B/E5nqYYqpEFpnuXX8xzCN70ematjd+220jq5dAU+latcy+t+JPyqxbNw/UjMly24Z+Ow9l5qiSmGR7dYluoQyxGEezI+RTUHtEbsR0MRR27TVFtby5egorXJFsdfHP5a6LP6ISWXj/ijd1VAstFll94cFOXb9dqwH3jbZUE9y8s+ENpMPoiSHTE4clsq7sPphRWIGU+tTx3WbJ24Gy/Cy0Cwzgq7G4fTLOJGewnroawGH+ZHbyUfSEpFUwLoJCabz9PG+K5fwy+U4dS5hh1ISOJRLdXR8XpYy0D3lyW3gUxnJKrGE7aD3dzYrVcUdTU9ieQmqTPkcSr6sPCS5La1/EvB7SpLynA6QjtzulnteAkXNKETtqapspY6gcZuSW56hIVbO2Mbo1jjD+njLxhMg1FqEbLeNpowbFvp+vQ57o2lYMerS+NerWirBJZCOMDnUhHK9Hm82ezhCaHtO7jAYg5Z/BPj7cphwVs7MxJNtHsa8B55W1M9kJeGOheOQniPMcCOAeZJfWozmc17E6+164b07aRcSI9YtwventkF74zt13Xz6C6gSHYOzQ6fRw3oSubkiCFa8cnsvfLRjGRvJUeRP9UVbGrkFuPi379FcbktrtGcdsvIWhMTXFuKW+SN4TTOQlakeURkXnpkhA1y1S20zqhMWLZMZkvP13vJAPVYnLVDQ4GPWV50+vckiq3M6o1WML+pv0TDpTA6DrsMub8nghZgA/bm/imDx8oPV5o2+jVoh7fVliOUMajJbkTruG0zrMkCZJkKlOd3FAs2F08NnIX7UIky/7xl4y/qs1QKL8XyiwGJh/c1yK9gArQexEr6hGysb1A8On4fjw6bjjTsfpim2BHEvL5ZEmNBlKFLe/FbtuIOXFXO7jEDxm2uQ/eoCOJ1kupcXvuk+Fqv6v0s3OQv76aF5oKyGBlXknryJLlhpZQQRNjGjZAlC2O9GqJdMPib0q+6PKGe2kkNhqCxqaJxJXz7LGfPnPPyUXF7Sc2RDhNyHJS1vxfDrMJ2UpIe9aTqF+8h9eF6RTyX3yKlmZFdJET8DG9+OuqGVEBsYigGN2rL6pEkxKUtZPy+RCJ6SPj/339SCvnYRms96Ft1/nIgreTnq8ZoIP45UTgp+FKRIP5YvNNnuUTsXIHbyEFzMziY10mM5c3/fhrEbFrJJDjSK0t1UgdKhNwWRcWopxa1GuAdVQ2gOSbCyw0xoEF1NLvhnwvF7/DnB05MSe1TVnGxlBdJcfui8x6r0jwf7Ey8wHSkbE1iZqGvxR3GEei6DDD2YeIlXpexTNA0J9kD8c2OHkQGqKKYTGzb31eX44qHRuJiZgQe+mcC4a9WUqgonj8H1O2PJIyNQh3a66jL+y52M37MS0a/JvbBJnQwoKr4SoLZxa9iffEEnxK8AegQUCZitDjLDgf7NPI+Um2gveiGxawAa+yYxzqUzVfUo89DNLLtlcXPcMdIzITZCf75EklYEja3XZGeKAb2jyjdU6Hau1hy/pp/C/d+OR5dvJyJs4lOc7KRcYMXpvXhizWyM3LoMY9p1U8xvtmgsOn1Bpnnb8FyrB/HJr+tQ57NnsCvxFC0cC5pFiKAIWGdlgYjTIqdybcJvqSfxzcldGL2V7qm6FWTCG60eQttK9bCEpmVSQXZJm0pqWz88luJqwke7V+uR/BJ6v78wFd0qNcWczsPQJKySSmsUhwi6eofbRWNvOxdGVSvEfcG56B9TgH3tzMrdlFSCL49uY0km3Bfb3AipGHdWqYfbK+n+u6A1z++sUnrtwfq+r+D91r2QkpOLogI7Pn/wedZVw52VG3JSC8CV/DSk5mWjaUQMfuj+GgWDElmUQbd1MJ5v3hGPNGyNbnVaYtv5Y3iqYTss7k5XlaAGRruYhoj1C6UsU/VQH7eLvkntKz2bmYYztBBsVEd3Rt+MIHbOz31eR/vYRhi5YYnKLyhZsf/65F70XDNVbYV0jpVVFL13ZIDr7plAn8PlSoa93pketomyEOniNTtG3EjZTi2JLeN7K4YeGzwFDan3/nV4avHvxPXK+OOySyT0sfqtOOw5tOlV1p/xEvZw6Eu2sswUyJXitedCfclHBqNRmPo3YU9SHOrNHklP1QWbw/w/xEyBKvjfjOuV8cdll0ioHLZfOom7l7wFs58v3PTjw3yCUD+qOuqFRqFGYCyqhIUgkqaNL2dBK80PYXIxZ7mCIjsy7Pm4nJ2BCzkJOJFxBWfSk5FelAszh4u7uBg7BryPO2JqscT/BDP+91DCUI9wycaG59bOx/b4wxQ6C0w2L33oyrK++Jky48tsLUNdbAQnr62GbaAej5CbcMzjzFd52lRviNm06xrTAPaU8WdGOQmVYSq6T45J+dk4TFdu95XzOJx0Hueyk5BemI68fBecPswiz64IUzmre5GfAVZvhPkFoU54NJpG10Sb6FpoHFkNMf76c0lSiuLl/xWG/oW/8P8jblBAJYlufAqUofQHI1dMOCe9TTu9vCK6zPnFDhS6XJy/nHDTP5C7HALldNBONlNbiAMUYPFCAM07H7rP8vYIcXT+UEGwHqpOTPQnVyT/Z3FDAipJPE8ISeKjaQk4nhKPI2nnEZeTpoyltLwC5NFwynfb1fKFXbPDLesa8giBWpgyTH6TLHoZRcpBkeWX8jKZVuIpqBRP+iRW+Fisah9foI8/wn0DEe3LaY/WbOPYGrQbYtEorEo57/0v/LlQoYDqAbrtJFh7/ggWHdmO3y6fQ3xeOpxKyESYKBriaInwSiZZo5OdBXKUeyqySiLrgerIBExnoiOs7Feeq4cs+U9K6qhoygqvMm6lDNKQVRvxICRM7r1IYhF6eXKLQVZq21j/MNxWtSb6N+yALrWaCjWjOCGqt+Ev/HeiYgFVnQssO7EbL21ciuS8VJi86fnIspUs8RUVw5sGfO2AcDSIqIL6/NQMi0GETzCi/AMR5O2tbvX6Wq1KgGRXhYVCKivpFvG8RHYNwZHNBPI8kUz7YhY4qH2ddGULxZ11OJBNlzUtPwephZmIy0rCiXR+UhNxMTcJRUXyhIoPTQSLvhBT7Ea0Vyim3tcfj93853505/8KKhRQUVKvbvoSE/atgsmHAkWZdDtcuKtaAwy/7X60jKqJGL8QeImWrABX660/1GOMVAt86kitLUcJlzD5uk5mJ7WteMb7Ui5h8s5V2Jl4TD07odGcsFCLz7hvCJ5u1t4gZuC6lbgWpRpYzlVlSqCCy9Iqe81zZa0QJUnKhRmJ5WDAEyfQ+WDkLZvPk964VlSujvdkKocyvoNxVDDyloTJNQ/q2iCmvksCCTn3gGGey6ujS2gSJWE8KamrfJW9lkRybhz1PPoMXqGAzjq8A8+tmwlN7lEy1ux24qMOT2L0LZ3VtUzNYpOWoXktGFGOAdeDIiBfgqtTS7h8xI7QocpWf4SRTcoZsWEhph1cq14aLrufQi2+2ND3b2gZGaun4efv1qUE+rK4aPpr4CF0HYIVBevVNEwmXqg0FScqxzNRFOp23x+lNc5lW08pl64DDy3jaGS9hnxJOkLqIKdXp9FXvSX8mtxls5dApeaXtNsTr2iosPKplXKQE35dI6AXcjNwz5dv42xWmtoQr3GaHdSoE+Z0G6Ry6rRKCRZQeN/duRLLjm5HakEOp3ANtYKj8XaHPuheS14w8veRRs9+TXI+1ie7cDzfjDSHN/Idcq9Ytmq6IW+ji/Aqxt1hRXijXihq+MreILPqIE+dEosK0HHJWziZmaSbvM5i9G7YHgsfeEZ/XU5plW8IkmX6/vX4PT2FnW9FZb8APH9rJ4Qbj8LIWvDyo79iZ1IcyzfD7rSjXWw99G/UFr8kXcCSwzvV22pk5unXuC3aVCl9YEG+vj6+G5sTTiuTx9/qjWFN70bt0Ei9YMIjqJcLczFl91oUkUcSV5mm1cg299Nx5MxmpFXCyfMdCWfw5YlfSVNu5YkGFAqyVVF/3VqjiMq4o+bN8Jd3TkpeRuez/6b8shqJBfLsu1u9S+65lp3ULVxJUkyTa96RbTiWlqhuthU6ivBonRboXLepor7w4HZsTz6rtpvbWKfht3RB7eBITDuwEaeykpnDhFCrL4bc0pG+QpBeLL88A+pYSiIWHN2lNlhoNOvujr0JTzRspWgLKKC0Ag1uSOCk39bg5Y2LaHP6kqF2hFuDsaH3ONwimsholHFQx4GrP6cDtQkWHwoN7UhNGsZIc4EbXzwxFo+zIZ5KGV8qp2jCRQlZ+PhMMYUyEG5xnmSLIoWSVik/pfpAckgezVWMrlE5+ObWMPirTiiPj379Aa/uWEJnypdOmBORlnBsGfAmGoRESW4WT0o6sRvC3V+9jW1xJwBvE2r7V8amPm+gelAoLuZnoe+3n1A4j7Msmzy/jvfueBwj23aFH23u2cd2YtjKTwE/H7WRYu4Dz2NQk7tYg9LiB6+bg3kH1tPLsyLAyxc/PP4GOsR6Xpyjp8xzO9Br+VSsPrtfNpQxjDwpcmP47V3wcfu+FEoRQtkHofNq2v6tGL5hJutL3pDXNrc3rBSRPBeFT7Zok7c+DHn6lnsx8Z6+arNJCgX09jkv46xstqaQtKnSAGt6jaNQeWN/UgL6rZyOE7kX2bfytIAV07oOwoBG7SDrLKIYeq6ciq9P/UL6FrU8+PMTr+KOyjdhLwfufV+9iwy5Y+M0c/DejFVPvKy2hXr4EJebhrvnv4v44iTl9DYMr4U1vV9HNf+QEj6plklBElDkcuO7k2SG2YdhDNGsaFelKVoY06QnlydzanGBes2HvETHRZtQNI3aRUZV4SJDN5w9oNJ5RowODcuT8lBjUxaeOuqPE/ZK0NhBJuZVYiuJmVa9nVRWC6gaRK40evVhpkI8VcVHCac08mq0rd4EIZZQNpamiduG5IIsbIs/rUeWq8ONQRw7eXWfVIjmLaw2H8w/shNNPn8RO9NOqQ5vEV4dJ56ejNfvfAi+1FQqn6w2yG01teeCHSd77YiyxfuorVakzXgv5pO3hpSFtO/NLV9j9YUDVBZmVA6KQiAdQgRomL57A6Yf3KbzyRBOgbyFWJ7fUHSLnZj+8LPIfXke8l9egsEN71H1sVPTLTywHb9dMrZhkd8WqauQIV9l56qsS7+3fSXaLhmNE4XxdIxNuL/uLYh7YRoGN76LTdOFU0DXV9Gg4c8zMa+EX0Cr6Fr4vOtz8NE445i9sePKUby5Y4Vql6zfyEM6z69diHjnFVXnmIBILO3+AqqXCKfew6wWR6F+jt8zknAy9RJ7Qp4CkqfCgHtr3VyOsWWRlJOlXnmimKLJlEBCJKa0HytwMeOK2mAmhQmNIsY9czADj/9mRmJxCFN5qaeYVD62WLSnnAqD1V5pdzFqWLIwtHIGfmhdjAudA9GjSqBKX1GdmsVURfUQTpMW1slcTCHRsPOSIaCkr+y5fwDCd/kSGTibk45Gs0ap36nJYZ29XN4Y164nfnvyfdSPiFbtZmKVT28DIUtlFL6x279A04WvovH8sWi0+GU0WTIGy87spODJnkbdiitvy5k4re7CtH3yqAVNAJMNKx8eQcfvaZjs7F7K9uubF2PrZf1pr1KQhtFI2c685cwBTP1tA0ZtXIofeC77FzV3LtrXa4BmlaurdAKa7Ho9qAH3sf9rfDoUb+5ZCZfJnyLnh89oJq3uMRoxvsElslLSRj0zPyLhsllQb4ek61HvVrxz92O8sDPahpkH1uGL4/LeOjMm7F6NdRd+Y2ofeDtNmN5lmL4RivkUadFKKiWvPKPhePo55FEwTW6qYQqdPyPl1wGuh9TCbGQ6ZL+iVKwMjPrmOrPVo2xSgAS9cDAdsy4FcgryYw6pA0VNMdTTOF6zMXV8UjG/YR4ud7DifKcwzGoSjgej/BAoO25VxQ2hvgpBrHPzKGE8LR8RcNI/l3YGdqbVa+D53BhUSmEOuR3i44PHG9yOm0PC1C5cl5cLE39ZgXe2f6PaUsJEwuCtsuGlaTeHVcU9NVvw0wydYpvjnuq3opp6KkR4o1aDidJ6baFtOnLDPLgoUJK/aWxNbLxwDOdo09UKq6LS5NFeG7x6JuLy9a3TAjWg1E0RecuYF76gbTdi3VyaHNtp1xfAnzPi0u5vYGX3UfATXhKSRW8nOUoTLcIWiJ4N26GqbyCVSxGKHfl4ZcN8zD2ma2xP28p3eAWQeBIedWtX2tf3sqkuODnSX9+2FO8f2ICJFFAzZ2rQdv/w3j54pE4zvS4l9FWtlGSUsCYuJQkOTtuauUgtuEcGRSJKnny7DrJpMNtFS4iK8RAhaNjyi06Oi3aUxBNfJeZgYTIrZKOdSVNCVUYEiRWxiM1J+yfWmoa1LYtx6u4IDKwWhBixa/XuJ1hzqbw6yC1QT0vKo46YI7QJ3XKDwO2FpMIC9dq2kvw3gpK28ET9m+ikBWLcHQ/hwFOTMUIeabS7UEyt8PavP+Kepe+xnNwS8nr7DXOlyIU+Ddpi0l2PYUr7XvikQ29MvvNx3F65AbRiKUh4V1qx+LxMDP5xOvLMYs+7aUdScVyOx/gdP2DqjlXqtyS8XHJ7GDiXexlDf5yFfNrmAre4bprMfC647MVY8MgIXBw1F02CKlP4ilBgzcewVdOw+Nhu8l0vUzSU/nQhP6x39cAITOnYB4eHjEePWrdR42rI5Ww0ZNVM9P7xM7U2XRYlg5F09HlN2mSwml9iJn3UaQA61qQv4rYjoSgbb2xeiHzW1s0BMaxFVwxvLi9E0/N4Ph6Inc0AXR8lOzk1SqAIHAlEUjh95eHi66DQWcBCpMLSIXqYDiFqYjzHoHwYvyDBzhEkv4LDstRdJknHfOwA+eGEW3yz8OudobgvMohROjH9W42hG0ZsaIQoUE6t/LCTZcE/l/XUIRR1qn8II4k85CFmBpzF9E0cai+BjZrnk4598T2nvEC1vctNb/woGsx4Dt+fof2u8rFdDuZ1cGqj8DhlKz4hwfIRFMkdM3aYPP9QTPriFopH3ffbjxGXTbuvyI5Qix9+HfQRMl+ajayX5iBj9GxkjJqFFd1fYjyJOJzYeGkPRqxfJJyU7cQsTy9TzItiev7VAoKxfcA42pBt4C5wKYdpwPdTMGztfM5urCMzij2o7gBSm9mZ387rEJsflj/yAmZ0GUrzkoksGr48ugmNZr6IX8XvMFAs+ypYlsaB4XQXsTt1hVQWwV4WLHpoGOqGVIOLCoMJoRVl4oEajTC5Qx/1bN+10MNM8jsiEi8NHLR+HhYc/Bkmea6Xre1QtQW+6zGCBYgmuxYLjm3CUxxVsNHJ4ZRaMppITKODU8u/Ejb3eRMu/1DcvjEVSTAeWpTCSsCL4mLMaOrAs9U5/StUVOEbw+rzR/HgignKLJYOi7T6Y3XPsWhVqaZe7g2QlvegiTb4NeEskgtzlCYMpPd5e2xd+HvpT1YJmeSCPBxKusBBoD/+4EXp61CnEZLzcukBX1BLLxqFoGlMDVSTJxeEtuTl19HkeLWPQcaqF+3FVqQtrzXcrV54LMtrQKOIWNSgSaFX2VNxvfTfUxNxNkt+ScJE2XHhzhoNkVlUgEOyiZ8dKo/yNqWdKeWKAhIZkxdEpeTniO5Qd+5uqVQDVULDsfP8SWQ7KfGsf4QtgGZdHV1oWFFRFvK2v+PJl9QdP6ETSKXVvkYDOoNm7Eu8pH4qwwxvtsOMO6rWQKS89rEspMrEBdI5lHRe3eaW3/q6rWpdhPn4e5pUIUrWQeVr0Lo5WHB4MzkmKshNAb0F3z86AkGGvXI15h3bQjtoBkzipVI6jXroYIfVCojSBdQ3FG03pSEZ5R9vFggfOLSxoDkwIFqeOJNAFfVPYX3cYdz3tQioLHe5EE4BXfv4K2glu3v/wn8dyjm2FllLkdGnNnhwiqbDJPfGrwdvWQNU65YCThcKcsVzCoeXxQozHYVKJFsriOEyZV4FqnAKkg++iMtHActSdtu/gCypryz6ypILSVmoopSzQsgyll6/P8a/VoP/Pfyr9f6H83vslb+Lf75mJn2dXlflL238GlN++4Ed6kVBcaNBWCw293oD0fKEXgVYHrcPPVdMpYwaFRDN56kLjetGYdWwsd84VLL5YOr5bLx4UnYlyYsXdNtHF0aWzSlNFuFvD8zCghZhqOvPdJJE0ZUBw6NStX8fn+7fiBfXz4HZZlPb/Sr7heKn3m+hodimiqGkcwOktsefwZgtizgVmhHhH4R5Dw7FsaQEvLH1G87ArK/UjYNLnA2ZO9SiASc6NwdITzpFL7XsXK5b1GoM5+3LeVn44shO7Eg4iUSaD3KnRn5lLcrbj9NjA/ShB10tMBJvbVqBnxIOqzo/3fxefuQZu/J4ffNybLhwnHUoRo8at+GV9g8KO1X7diaew0jamfJIbRX/EEy7d6D6KZbEghzM3P8TtsYfo5NbQCfGS62vtoishf6N71I26Cubv1HKSVqmNq7J62FkhqQdKu6pix75/XWaY9htXTFi7Rycy85QPyrhtlDZyCqChempuALhh8kdH0fVSjEY+MVkXHHnqf0b8nMEcnNIVmWqhoSiS+1b8chNreR+iEKJjuK1WV+81mNqhdJe8Sbz5V01tIsSc1Jpm+ivf64I8nszPmoNlBSFRNkeYefZyHh5EZtEDqJX3jmwAJo4DNLB0ghVrNyyo5CavfFLbiQa7XDgwf0Z2Jmdr6LLVO+GcFHsMh9KgjCVXm2krx9ignTbVtnIN0grr7gI+69cwL6Ms9iXcgaFdHiEVquYamhTuRrqBofjRHYC9qadxr7k8+px3taRVWnr1kD1gNJfMfYwJYcDsNd301CVztSYX77ExgtHEEPBb1+jPpqE1lC3/CbsWoXVp4+pgXs+Kwn7U85if/I5JJZZSiqLM9lp2J/O8pPicNFuPDdutC/LUchw1j3pHA5nXlLPlv9y5Rxunv0c3tv9Nc5mpqBr3dtwT2xT5BcWY8XhncqWDPX3R7PKVdAyJhaNIivhbO557E2OYzln1V2yVpVqoXV0dcpKpFrDPpl+GftTz2FP6imE+fnRBq+Pu2s3QLu69dGmVk2E+PvATgfzYPZF7M+Iw6GMC2oAdqzbBHlaoXrzde8fJqDtoldoHxsPdPJL9RUholLSZ7XDqyJIEzuQHczAHHbK0ST97fsVIcwWhCA/X6ZnJ6h+MCgZQyDYK0i95F3gT4N6aesQdA7JhEZnwOKWfaEcj8wrNVC14OgqNvljVUoo2u2wIGJTATrvTsEnZ7NwVt6PrtRqaadfDfGVD6RcYDLSU4v+VlQOjKY3rK9E6LWrOO/VkBqpJ655lDtD4jg1r1Qd0zsPxCedBuC9O3sijF42XXT6rSaMaHM/pjJuBj+PNmhl0JA/vdyR6xfiq9O7FM3bI+shYcQsrHp0ND5t3w+Luz2NxBc+Q/boBRjRsoPSWiV1JS89nXUNJEKxQ8oRFS3Q2+e5EsgzTrJck0UPOkdWpMxWFGh2HL5yGr6+XhjfsSfOj56FR+u2QP2QGHzacQBmdBqk3t9UiVpXBrubCqdn4zsw9Z7+mN51MLVtO1EtMlESUk8TYn3D0Dg4Bo0CYtCaHvuYVt1QMyRK3WVU3SazBb39vo1vw0dtuuP5Ft1gUxrXilQ6lrnGcpkk9WhRyqd0hY7mlWsg2JdelbSOBUonb4k7rkdWgKiAMARZZemIGRRF4SSPcm52ojLjKYaSVAWHWy1Y2SYc79zEqcVFQXW62fme0vWlLpn+ZW1UXsafbvfHT1lRGHk6EHU3ami5ORt7MvWlsPJdoCMuJxNxHNFSd5Oi66Z3XNNTA9KWs5Krvw9VIRF01k1xuBQOYbqciBDzxEG7t2KY1E9ZJNCDVWUzXZMqVTm4DVOH8NCWn0USeOROT88irirbA81l8IA6wGTVFYEuCcyj1qb1fjGzTBc7v2utxtg/4H282LQrqtsisZXe+zvbluKeb96C//jeGP7zUuNnN3QaDvnxGTkRmqxK6bsLPZDBw3ab3WpVb+mxHXh29WwMXzMXL65aiPhs/edBpEFiGshsWUyZ6v7VhzB99BgGrJmq3oX2RP322N7vbdSR912xeFWKJCeUjlBgaKS3DffXaqTW0SwyFVsd2Hnld/V7JUaSUvBCdvjUDo7S5VOcETZOHeV+rN2EO2qTliexAZl9x9UJwYVOARhVMw02Z4rSqKIDRFj1PQAkSQabxAygXhQbVVYK9hUF4s0zOciTtTdPCwQG+T0JpzkdcppQ94PlrRpAx5qNVVy5ut8A9LU3vS7lyioDnSa/1SCvuAQRPh/Wv3ezdmr9T1YXFh3agrd2fof4fNqgzHaxMBszDvyMT2gb5ouWIQ91QePHJc8iu5FLDZbtdKhPvrGu2rhKTcgvH5k4O607ux8bLx5X+eX3Yebu2yDvvCYjNcT4RdI8CVWvAtxKhXNzWBVs7v8WCkcvxKIHX4G/ORwOOpLrzh9HZqGYdHp79Rro59I/V/NBFvj1NXNpmoZZ1Lg5ryxB9iuLcWXMLDSkiSCQFOLTyGCxUnvPf3Akxt89UN2NlrBN5/bhYIr8ApRcG+kNfhpOkkqnIn++dBLdv5mEfKpiSeh2FOGzbs/iGdmNQ6ZJx4l/oPIw/goN/WfWLsAPJ/cwsdwDBwKtQXijfR+8eEsnWEWbSUpJTKiCVYcyKcMKyfiDOQWc1p1Yl+TGmXwNBTSuZYOCXlUjo7kQt4fkY2KjILQJkWUtPc5TD3mFS8/vZ+CH07vV7iN5yv/2ao2x9rGx1PLGW6GMNhoU/xCrTh/Eg8ve4yClsc9ZZd9T41GvzJP9JzKTccf8N5CRn0S6Nnz/5Ot4uHpF76aQFks3m7E38Txe2/oFNl08xB4tYpsoQGLDy8uJGB/uF4YJnfvjSU6fPb76CCtP7aB2NNagZS6VHVwUyGjawQee/FCtNy48vAPvbv8Kl/LkpSQONV2ql/F6ueDrE0Fa7fHuXY8gzNsfH+xYiXd/WQ67U952xbLFP6B9KCr45qja+KzLYNxVtZ6HTchxF6Hp56NwIT1epZ/S7XmMbNZJzV3C/StF7JOFY3A+1RAuiRHlIR1LmCy+2Nj3b2hQuTYafDwE2XZqVJp833Yfg0ca3IYVZ/aj73efwF5UwMROvMhp//2OfeAnt8kMqJ+l8XSY6kRiwKrPsOTYVnY0E9Keq0zbQraa1Q+VX+5lAmZQO4+E7YaEyCvAU6m9vDgSK9NukXcClYdk1LtKUPJtTB865J1G1BQONwVX7kTJdO+mcW5BCPmpHC4ZJEKFI1dVxajPt6f20djmlGGYDGaHhs/vH4pB7Gw9oQq+IUiV8ort7PR0dV/ExrJqhESoF4t4IHdfLmanUwNSw/OvGtscqN45Xx5SVylctxEl1qR+vC45NwtZxQXKtvO12hBOJys6IFilEEVwJS9bvb3B84vIOvS2+1GoqwVHqBsBnobJzJFSkKucORvDw3wC6RyGqn2dAg8LpD1Sdhq9+UJ3MXzpnFYKCEEUHTbhpUcY5NxJ3l/MTKPmlZ1KlIPAEITIzxIppssONo08SC2Jd7E6MpWLslQpGF8tOEw99nMpK00pEfmZy6qBYfCXHxHkn9xcSMzLJHdYMNPXpPMVUOZmSMlCfVkkckq/d9k7OJ6eQIE3q8EbiRA6AU/iiUa3GqlKoYgJGdU4KajMQb4IfUlJqmQElKA0RGXnVem1Hich+kAon9KDpSd+xYs/L0CGK4+MMsNpd6A7PdQvuw8v6aC/8N+JCgVUEM8R1mfFJOxIPKF+EEEkRXbXB3EE1QmNRqPIamgcXh0NI6qgKkdqGDVAKEfitTrkX4ed40senEsvzMNlOkIn5Df+Ui7iaMZlnOEnl3aT3J4Vp0DjNNelRissefhZRKjRbhD5C/+VqFhAGaSrehN+ouE8Ydf32BL/O/ufE4Ts1hYbQ9SqeHxKc1K38ygzjsXkDRtVtI1epTdtCbFB5QUMFtqMYlDLnSURGnEEpGgxMFwO8RbpabJEB7WkeI922URhbFxwuYzlDFVVlilK0TPdcoqEvCidDl77as0wts0DuKd6AyWXhtL+C//FuEZAPRcqVARJv0SesxhxGSk4kHwRexJP41jKeVzMykISbU+HvIpRxEskVCRbBEikQwmHCBLD5VyIKQNFLnhU8UYeuWMgA0CWa2QAqIqItypiS4JKQi2w2HwQ6xuIqiFRuDm8GtpWqYsmlaqjbkgl47chxSCgceBpiCrjL/x3Avh/oHW48fShno8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60020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data:image/png;base64,%20iVBORw0KGgoAAAANSUhEUgAAAM0AAAA1CAYAAAGVel+LAAAAAXNSR0IArs4c6QAAAARnQU1BAACxjwv8YQUAAAAJcEhZcwAADsMAAA7DAcdvqGQAACK8SURBVHhe7V0HeBXFFj6kFxICBBJ6x4JSFBRBRBErFgRRVECwgCgqCpanT1F8okgvKjzFhggoUkXpKCJISULvEBJCSO+9zTv/uTubvTc3EHiAQe+fb7O7s7N7d2fmzClz5kwVxaCLADdjTweT88hnXDgN/iWK/MeHG6nnEfii4Mk7VKOPd6n0vCL1xa5ElVtUjGQBshjZTLRs2VL2EyZMkGunTp2S89NBvsjHvQr5e7rRkBVR9PuJLGo4fTel5RXjkqBt27ZUpUoVcnd3p3vuuYc++eQTeuqpp2jSpElyPTQ0VI7r168v+TIyMiQd2L9/P0VHRzu8qoG3fjupFh1MleOgoCDzq7BNnDhR0ps1aybn/v7+Ki8vT1WtWlXOvby85DqOgT59+qhZs2YpOcuzFNWsnUlq4E/HjbPzB2l1t887RO1D/WnMzfX4RS4MLlrzNn8odOpOahDoRQUlJXRzgwCacltDyXDegB/acjJLfRqeoBKyC5XPuDAkCbgVmZWq0apVK1VcbKtTXHO8Xh6kea+KzKBZO5Jo+JoTNKRNMFWftAPJFBMTI3tg3rx5tGzZMjp27Jg08z/++MO4QuTn50dPP/00bdu2TZq34wbID/0ek0XbBl1Bc+5rQvuT88nTzXbRCtBCYGAg+fj4yPmhQ4dkD3h7exMTsRzzy9P1119PJ0+elPPnn39e9lRcUmL7NgaOa3IvcSEgBdz+y30qJbdQEi4Uzti8V3P9bTqZRVW93GnEdSFGauWFySWAWlN20lsbYuWYeyK6e/5hGr8ljoJ8PC6JjxGghjILilXdqTvVK2tPqCeWRyKpQjBuF2RlZRlHSv3++++qxGjLkydPVsHBwXKM/CtXrjSPv/jiCzkGmLHIPjIyUu3bt0+OAf2coqIi2Wvoc6ZmVVBQIMeAXefxWUSimrItXi07nKZSmdVqLDiQony5X6o7bacKmbLTSC0Fc0Hz4/S+b9++KiAgQJhX9erVJQ3XVqxYIccaO3fulPQPP/xQ9nXr1lXMRVWtWrXU1q1bTeYG4PpPP/1kMkCcI2+dOnXUqFGjJI8dDVWbGEEBTCt5RSWUXVhC+cUl1LqWH+148kpqOXMPJecWU/LwNkZuGzIzM4lf3DizITExkfiFjDN7cGcs/SRQWFiIryd+aTnXcPbM8sA1RR4eHsaZwYre3xRLn4YnEXrRohLb93lwn1rIhz1bVKMZdzaStEsBF42JXyz8rT7otB9zKquQ5h9IpYy8IurepBp1qudvXKmcKPMx3b47RDsTclhYIepSP4BYjqJ1UZlUjTuJk8+3NnJVTpgf8+/fYmnitjiKf6EN92hKziPT8yjU35PevrEONQuyCVSVGviY2buTVdXx4Wp3Qo7sj6XlqYz8IrU3MVd1YHmr9pSyAl1aWhoKwdwefPBB44o9Fi5caKqBWl4GrPdiOx+Qp+Bl5+xNVqFOXro8cD+vatasaZwptWjRItlnZ2erzZs3yzGgX5T5i3n8+eef230AGKPG6tWrjaNS5ObmGkf2gDQACURDZLZCblYvrDpBg1hJCJgQQT1/PEJ9lxyjfssiaejKaOq3NJJCWDWqO20Xsgs+/fRTSk5ONpWB7t270yuvvELMrWn79u2Sxtxe8k6ZMoWmT58uxx999BENGjRIjvW9u3fvNs+bNGkie32OzdfXV/YnTpyg22+/ne677z569dVXRU+Azq3zm8Xza1SG+mDTKVaBE1VEXLaRaoNuZvVYvNHIycmRPX+QlDJEDuznzp0r6frReo9S1Mfx8fGyBzp27Cjp77zzjmIpwRRXAJ0fgJjk6elp91y0DOTHJmnyn3E4JU/9EZNpnJUCtFNzUoSKyypQoVNLmyEehi0kJERxyagvv/zSNI1wqdn9qAaOuWbUsGHD5BgvgX2NGjXM6//+978Vl755bgXOddp//vMfOZ40aZL8PmD2Zok5RXT153tFnEnJLWLxhsjHswqN6lyXnmobLNf2Pd1KdB4rnMlUqampxMKmcSa/XtoULHB2L0vkVLVqVePszLA+Qz4mKr2AGlWzF/yAhOwiavfFPipkuS3hRXthszJCPqbOtJ3kwSUHWZM1CrMUsTv6zFXk42Gn21VayMdA25wZkUh1qnrSkHa16O5m1YzLlxZMmvk74G/1MX83nFXlwKo4PSyBwuNyRHBw467BTVRVGw+wYmDrmjSm64WzEP8TUG7lnMgooHsXHKFYVtMy8orpgcuC6NWOodQ0yFvMIE6MsMKVMMIB0+JlNX3o2lA/44oL54IyldOfReZVxzIoq7CE/uh/GbUN8aPRG0/RV7uTKJorDHDnimHBljz4IMALtFNFzDwFTE0xw1qz7FMxbrtq1Sr6+uuvxZ4PE/qVV15JvXr1optuusnIcWEAm9UHH3xAGzduJJacxVZ244030pNPPknVqlUiZovK0YC4X5+37t8dVGl5RarGxAhRBVJz7U2nznCIJfDnV0UbZ6dH+/bt0SBkY31IlC2uKPXss89KWu/evY2cZ8bRo0fNZ8FCyoUr6Trt559/lnOAG4GZDqkdyiXMvzAjt27dWtIrMjB6sWA2cXRf2sgJylh4MM3GR/hfZkHpYKwVKAII4CuOpdP6qEyq4eMuo1xv/naS5u9PMXKVRWRkpHFENGPGDBozZoyMbr344ouiPSxYsMC4SnTvvfeKHGzdXnrpJbk2depUatasmRwDsBg//PDDdhrF3XffLfe88cYbxBVppBKlpKTQqFGjaNasWaIsQ0nGb7PKJdcPHDhADRo0sPvd4OBgc8Bs69atksb6I02ePFmegXP9e+gJNDCyp5+RlpYmaY899piZpjdzkM2AXbf2y9F0GrT8OOWwrsbZKdjXna5hvlHV052YdriSSiibK8qNH4SBUz8Pd7G0HU3NoxTmNeBHg9sE047EXFp0MFVUv7a1/Whpn+bGL5Ri165dxPojrVmzRtQ7KzDKDgsAXhhAZbAiLcdXXXUV7d27V/awJsDiMHz4cFEPUeAATPfa1I6u87bbbpNjDYzuM7VQWFiYkVIKdHVRUVFSeCj4999/n7Kzs6XicR+ei+EANKbrrrtO8hw/flwqrqCgQBoGusmkpCQaPXo0vfXWWzK8mpubS+vWraNbbrlFRkbz8/PpoYceoiuuuEKGGdBA8/Ly6PXXX5cuV4DKOR8oZlUPhjhsOG72yS7pJq/9onSESQM/i4EfLkwjxTaqhXRsjl3TkCFD5BxgviRpXDByDusHzvVAEaAtKtiWL19upCo1ePBg1bVrV/Xnn38aKTZg5Eznh5Xm+++/N88dwYUuewww4bp1kMkKpOM6BqWw5wI3rijl6+srabDsOIIbqnHE32/s7bDsSJqqNXmHCpwQrupM3alGrDmhNkRnqiPMV2C9wYbjX6Mz1IvMZ7zGbpeKmBGeKPfXmbpDeFf96TtVIWrKAQMGDFANGzZUbm5u8pLYYGxEwYP3WPHUU08pbmlmPrifaJcTQJumwG+sYEFDRvj0fe+9957wNlSqNV0/k7tDc3gSQCGxkKC4ezLz4T1YWJHrqByc64bkCO4ZpIJQEd26dTNSS/H222/LO1vfg7tRxZRr5DjNiPvx9HyatDWBDiTn0ansQrGBeLu7UW0/D7o82Ie6NQygu5tXY/5UhSuYmO9k0IOLjlA1b3exjex5qhX5eV4aNpLKCrNyPg5LpNfWxzCnIbqSC/8mLvxWtXypYaCn8BgUM8yIh5m//BGTTdtO5TAPKqJALw8q4Yq/nPWaxb2aUXXf0mFVF/4/mJWzMyGX4PsFJq71S6E1g660BbEGCwkwvL3UIUQ8qly4cCi3W3Phr4erciopXNy6kuKcKQZ8Z19SHkXE51BkWr6k4UEtatgkuNCqnpLmwrmhwhWTylr/5G3xtPBQGiVkFYqg4ObOAoNxt/UhqXlFlPpS20tmiLEy4owV88HmOBkSzYVnZEExi8lE9QO8WKT2Yh3Hk2BROZlVwFRTIKK1P1cG8iYOb0O+roo5Z5RbMaN+j5UKySksET3lrU516N4W1UyF0hF4SBZXHIylE7bG06d3NBJjqQvnhjIVk5FfTO2/2i97X093WtS7qRgpgY0nsmhNVAbtYd0ngysB5e7D2v7lzFc6Nwig+5pfmg4GlRF2FWNzFtrHopoS88vndzem/cl5NGxlFG2PyxWtHyYZbKgVWKR9PGyDabBAtwr2o18fs80rORNgef3www/F0gurbO3atenmm2+WQS1YarXV+UIA1m4M5MHCDGdyDOQ98MADYhWuNEDFaGB2HgySXWYfkPPHl0Uq34/C1R3zDqktsVkqPrtQ3NMwgy8qPV+Mnc+tjFIBE8LFEHrTt7b7zoR3330XjaHc7WwAY2TPnj3FTbRFixbq/fffl3S4i1pdRjUaN27s9DexYTCvssAshW92JamQKTtsvrWpeWrA0khVY1KEGr0x1shRPvKZZDAh8ZvdyUZK+di0aZNZEI0aNVJLliyRkUZMQsR8NaSfDWDN1c9r3ry5Gj58uGnex/OtQOXpvK+//ro5uop7kDZ06FAj518PsxS6cmvHZJoArhgAleQ1NkxFM2WcT2jnTmz//e9/jdRSrFu3zjgqBWYToQAx1OwIbU7/4YcfjJTSsZsmTZrIOaiKu07zd7E5At61zn4bDenXX38V/2dn0MMHeL6exWQdUrACvtJWHD58WPyiDx06ZKSUwnzDdrP2yjhLIFdMck6hHKOiXlxd/lg/urRtp7LVvH3JavyfceqNX2Mk/0eb49T+JOdO11OnTrUroDZt2sg4zI8//mjkKAXGQeAKbM2PsR09do/pYtZr2FDZjmkYSwGsaZhCDA9eeOhap5FpaB8F6zZw4EDjqs2BHWkjRoxQ7dq1k+Pw8HBxdcYxegENdLFIwwAesH37dsU8VdL0hvEZp4NnI9ZEq9CpNocNDHot5K6p25yD4rCBSrpt7iHVZ9FR9cjio+rRJcfUY0uPqv7LjqlnVhxXQ1dE8T5Kdfpmv/IbFyb3+HMFY861M8A/2/pS1k2PAFpbeK9evWSE8vLLL5dzXdDw0Nd+44888ojcu2fPHtWjRw9Jg1MGqAdu0QCcN/QzHTc8G77oAEYckXbZZZfJINiGDRvMfL/88ovk0aOT1m3Hjh3SneJYD5glJiaa1w8ePGg3vWLOnDlCNffff7+co3I0TIVk/K0NxGcsjcVk6C5c+KI83t4kkLo3DqQgH3fRU5JyiyiOdZXEnGJKyy2miPhcmrsvhdYdz5DhgPWPXsaVTRTE+s64LXGi1zgiNjaWxo0bR61bl52p869//Yu4BcvYOQDpjKlJnCD4wyUN4+aYha8lOACz+DGWznxKZiwAQUFB4ksAfwHgrrvuIq444kokrjRJ04BzRvv27eX4q6++kj1XFi1cuJCYF4njBgBpzophw4aJVAkpEz4KX375paTj/TGDQY/t470wE3ru3LlyDv8FuHd9++235rPhc2DCqCATx9Py1Q/7U9S07fHcJZ1SH4clqHl7U2RGBK4VOBk+zi4oVq0/2yvU1mfhUfXL0XQZpgafCnOYPWGd7aARERGhOnfubLYkrhyTgXPF2ElXeoxddxW6O+MPlHNAT1bQPAbAMzRFaKD14j7dLWEDuLLlGP4FekYFqBzbvffeK3k0xWgp0Ao9nL1t2zbVtGlTOZ49e7ZcQ9eHcwyR43nW56Ob1ihTMeeK19fHSMUMZx4D/gJfgOoTI0TCs+Khhx5SrC+osLDSiALAjBkz5IWxfffdd8KIcYyK0UhPTzfzoFsAnFXM+PHjJQ2isUZmZqakTZs2zXS0ADBjFxWgnwvowoSg4oi4uDjZ64oZM2aMnFvRr18/uYbuUfMcdM3AzJkz5TwwMFDOrYBvnIbTiunx/WE1cUuchGSoCNYezxBnjlpMISX81/Gr/cKXgrhiCliUtmLQoEHyYnpDa7H217qftXrAwIkQ03bAM3BudcZwVjHcFUkaKhWOEGDk1udhg1OGIwPWz5gyZYqZxl2oUODIkSPlPV944QXJc7qKwWwzfT82zfQBSH+6slA5mLo9duxY1aVLF3FY0XBaMa24W0JXBOUSAsDXrOPsSshRMRn54jVzMqNAzr/idLgteXwYxuL2QVXIYuI8TM9jakGgiFXH0ownlgJz01HQOrCK3tBqMZ/dCkhfmpnqjftxu2l2cBtC92atGHw8dBZUDO7R86kg/YGKdMFgwzFatmbqGqgcNBqdDxvOv/nmG7kOoQNCiLOKAfCeqDwUNgQIDYjSoLq2bdvadaHIi55Ew6kR857vD9OfsTnk5Q7zC1ER5wDjh+kFueFoDgd0WJdvqO9Pb3WuS21q+9KPB1LpyZ+j5L7elwXRp2eYyg6GCQc6eDXCNFIekAfTEbkfNlJswKtDODgduCCIC8c4KwXmfAGOc8ccgfsxnwyemFyJRur5A94D3+A4X61c6/KXu5Lo5yPpdIKlKlQKPh9xN+oFcGXUrUp3NwuUQTEAUtqwVdH0azQ+tgoNvSaY3rvJNWXj/4FZMSczueW6u1GwX8VckSBSH08voHc2xtLSw+ksHruJX9nSB5vTVbV8jVwunCvMisEsZ3RVtbh76sTdU4c6/tQ8yJuCfN1t3VexkukaOxJyaEN0Fh1OySNfrghENsK0jZHXhdDwDpdIFJtLAGbFsLbOvMHWF6PbQiJM+XJgwM3wPeM6kjH/ulU9pcu6xzUOc95hVkyLGXuke0LJ64rBP10vrFcS6q1VsC8NbhtMfa6w15xdOL8wKyaPRa/nmIHvScwVacfbowq1qO5D7UP9qKvhOuvCxYNZMS5ULpQV8F2oFHBRjAsunCVcvZkLLpwlLgqnwcT0vUm5su1PypOxzYScIkrLK5IQD1Bbi0tKZKqUI2Ay9XBzE5MqYnh8emdDurFBVZuHmwsu/AU4b0SDaA6/RWXRysgM2h6XTbGZhRKr12pSgBkB9h4QB34Vadij/WNDtBSYGcQQZ9iBAOQDMJ3g8atr0vhuDVwzcl34y3DORIPJS7P3pEhYkzhjKjoG03ILS4Q7wGLdsoa3BLbG7OgmQd4yTR2zCEAQyINmjwEjvAIICQRVwAcJ/LwTGYW0OyGXdibm0J7EPBmiyGLu9P6tDWjE9SHkDdbjggt/Ac6KaL7fn0ozIhJlQgCIBLGRC5ibNK/hQ/e3CJLRAAzp+Hu5lTu5DLZTzHMS6crgMog8eiYawG9hYDXQ293pYhcuuHCxcEaiOcliFlbiWBmZbgvYyO01o6CEbm5YlV7sEEKd6lWVMHRADOddfzyD/ozNpoMpeRTPHANLKWi9BYRmyloCZZzaOI87/wPxYNJgABPHkLa16Om2wZLjQgP+nojxBDeMfwrgU4rq1/6tLlQM5RINUhFJbv6BFFKsmnhya0ac6r5X1qBXWDy6IthXzr/Zk0yLDqXJgmjJfA4FvTFzmytq2kSyEH+bOAaA6JJZL4llUesEExgIMimnULiIDyszfp42XQaiGkQ9zMpd3belOFOfDyBe49KlS8XpGMHREAkO/kogFisgMvr6+goBIY5jw4YN6dFHHxUH6gsJBE6DYzWCo+lqQYNGKPiQkHN3skD0u5kzZ8qz4RuGb0ZZWIFv9vHxMb8Z0/6GDh0q0+8c/a3+6XBKNIjw12fhUdrF+oSXm5tMLc9nkWrKbQ2o/1U1RZ955/dTtOlkJotaioJZT4GC/ggTVONqXmc17x9cCMSGhUnC+bmITLgpJpvisgqoW+NAWvNoS9Mg8P9g7Nix4pGfnp5upJQCkf0QyQ8Og/Dct675B+A6QkdiNsKFwGeffUYTJkyggwcPGin2GDx4sDT6lStXSmRCOE6i0cMxEtfatCkbkx7X58yZQy+//LIZLdEKfBMIQ3+zs3J55pln6O233y7jgPmPB4jGEQOXRarakyPEtRl+474fhan3NsbK7AxMwUQkRkzdxIzB2+ceKrOGxflAXFahymQWdD6AiQGO61jC1RmzK/TaGlZo12PMAhk9erS4SN9xxx3G1fOL+fPny0wS67s9/vjjav369RJVEu7WmCsFWP3gseE+xwCKAGYbljd/CzNfHGeqaCQkJMiEOSx/huU5mLPaTU5wwYYynAaWsHu+P0Ix3NND1EIvDzFs7C316Pn2IfQSi2xz96WKAo8AJ4hPO6l7A2oXcmHkYljTAC9DxDsXYA4bE46dSIIe9tprr6XevXtThw4dqEWLFlSvXj2n7ulAea7rmDsHDoRoBkxoIvpAzIKoA7EGwYu7desm4cKtAYM3bNggsXFXr14tsXihUwFYubNLly5yH0J+YxWeRo0ayTy1TZs2SVBiDbjLIwQ5xDftus/ELfPqMGfOmTiJiAf9+vUzvxlz3cr7Zt00tFs/znEMsRZcb+3atXTkyBFxm8f0Abjk45tRjl27dqWePXsKl9L3AYi8AK6K/EjDPQjojO9AmWBuHzguro0YMUK+G/GJcY76Q1k899xzdsvRABBp8c2Yh4jpC9DXMJ+xT58+5nw+ID4+nhYvXixliXdBbGGUnYeHh5Q9RHHEK4ZYWp5+W4Zo4K555/xDrMjnm2MlyAGL18vXhdDDV1SXYDLzmHBgIkZZYNCxa4MA6tYogFrU8KYaPh4y3qJ1E9yLBQQQ4gmiGMZbknKKRAzE+A42XMsuKJG8OMd7wDAAXQfSHn4HXvGB3m7UpJo33dWsGg1gkTDQYc0fZ4D+MmTIENq8ebORUj6gQ9StW1caIpZyRiNEo9eVDqDIEBUcjc/xmTVr1hSdAEvXWokU90NUevPNN6XCEWz63XffLROw2hFYSxcN/IUXXhDCwnMcqswERC78BkKSoBFhyauKfDP0NzRuNEh8MxoNvtuRmPBNiEKOiar6HfCt11xzjUyIRZmgrLWOiHcdNGiQRE3HuwEIdt25c2fpWADkady4sRCiY1mAIJnbShmACDSwHBj0LauuhWXEpk2bJsQIoB6wzHb//v3lHBHTUfbLly+XcwAiOTpOdDb4LQQD1wDhYdIv6sgRTnWaXQk5NGRFNO1OzCU/brGYrISOHpYwNFwQR6taPjIYiYUesguLRbfBYCZ0FFjJ0OBhGoY1DAWD+wHs+FSO9GAngN8AN8Ggpa+Hu8w2gGGggJ+LAdMtsdkS2wbLNOEhWUxgeMzHtzekXpdXP+O4DTgAZinDCIBeBr1LRYEeaOTIkRK1HEDjwSxo60xk9NqoEOw10LgQWt+qL0AHQQR0rdijot977z3zWSAorC2H3tcRyAvi0WjatKnoQyBqZwB3xDd//vnn0oODc1UUICS8Fxosvh9GBByDo2qgESJavRVbtmyhvn37SvR3AA0bHRY4PQCiARfSRIC2gcj2WEADZYIeH00SHOC1114Tgnr22WclMr0mCDRyFlvN+EBLliwRrmRdZgA6LNbIA1jUlXLDrHYABA7pQ1/XwGx0dBgoNwAd6Mcff0wDBw6Uc41yrWcAFtxcE5lJYXE5FJ2RL5wBnKCICQPcAFYvEAYUf5iJ4a8OzuDLjR2L8WP8BZwAEYRr+XkIB4IpGaHREOAJeUADGH+BIQChBVZFpsu8KTw3j59fy9eDZvVoJHOmnlsZLQuU4xpIhHUsfoY7LX+ohQygng2wKDlYOSoXbBq9JKbnI41leyNXKdBw0ECwvgJ6TvR0Gqh4ECN6NcfeuUePHiKGaa6DMAQrVqwQ7gGgN8TSAOAMAIgGxIHlCaxAz4x0NA4NcEMYBu68804j5fSA+AjRByvE43vx3SgH9LC45gwgOIh5CN+A9wRHAPDNp2k6dkDj1uEdHIkGBADOqEM2OAMaMQJ4sY5pNmgQ2bfffivlBTEQhKEBIgOHwJINeMd33nlHOqqzBURHPAtrhFhx2hmAbWr7yXax0O8q/K9Pr6yLkUFULKCSxVxs/JZ4JozmNJ25yi1zDko4vCpCOOBWmOZ7+spDw4SpFfKttjRB7sbmDMuWLRPRxgpUFp4BOJvyq3WSMwEVUZ4OcbZAw3U2tRfvAi6HnvWJJ56gdu3aSXpoaKhsaLSOgKUNDVcTr4bmkvgtK8ARBgwYILFNHK2NGvr9Tmd9Q6O2il7OgPKaPXs23XrrrSY3AcebP3++iFXWtVGgA6Khg2DKA65hPROUQ3ncF++OesaaJ2UATlMRwHK2/VS2BAPIKTw/Vi1n2HwyS7WdtVciPwRP3iHhotZH2Vbnx2L6iG5XF5GLpu9UPh+Fq8E/H5fQUqcD1krBp2LjSlQ33HCDBDRD6A4EV4OFChvWOEH8EWeR6RCOCdYlgJV/xYq63XUWMcTaxiKE5OGGJFEYWDyxy4clq6zWK0Qs0hEnsHHPaRfgQAMWMR23xZoX0R5Y1JQN74V3hEWQdRszHzcAdf311yvmkorFDfObYWFbsGCBYjFLYqsgn/X5nTp1kghLAHMn1b17d7vrCMiAZUq44UqYEuam8h4IOcXcSyJsIKQIrJcaCL+FAAj6Gdwwyw2s4IilS5eWibBh3RD+ZO3atUbuUqBeWHexy4v6Q0gT5rgSHw3vjrpDBCeEeGERWZYSW7x4sfGUUlSYaJYfTVNNP9mtqnywXVWbGKGu+2qfGrH2hPrxQIoQUnxWoSpiwjobYH2aU5kFalNMlhrzR6xq98VeCXaHmDVNPtmlXll3QmXmc0VwPsROQzqICATjPy5M9fzhSIXCsCDEibXAzmbDemgw9ToCDR8rjIMInd3nuMHkDXOvYwA7FnvsYt8goJCO1uEIxEVjpdvuuY4b61BiMkdgJWfXK7Kh8U2fPr3Mu4IYWM+we98zbYg2gns0WOexKzNEEwHhVRToJBw7ImzMjSQsWXlgMVwiPuqATxXZQNA6mJMVp9VprNh6KpsG/xIly2/COAClAndC8ccSaVDqobxjoLOOvyeF8FaTdRko9voH4HcGq1lCTiHFZBaIeRsWM1lziPNjYPTmhgHUmxV7RE2B9W35kTQauTZGPAnwu/mciN989fpQGtEx5KxM0dBXwsPDRamFLA9xC+wZRQB2DBMjlFHoCh07diTmSHZm4vIAL4PffvtNRAeINxDlYC2CKHT11VdL+DVYpZwBCjrkfR11Be8AGV2LVI7As2F2Zi4h+hjeH+IL3hOmVehQsE5pHD58mCIiIkRvgXkcBgco2QC+G4o6BjnxzVhYHqZfiF5nAr4V7w0REM+FGAerGcQx6H94F4R1wzNh5kY6AL0Rhg4YYrT4BpHqbIL+4n7oZbgfgIEAohu28szEVsDCh3dHO4AJGmWPskA5QkfSVkQsade8ednl+ipMNADcZaBrHErOEwIoVlitiRVCXLQ8xvYtujHzy/Cxu3sV8uYGDiICYTVkAkGkAUxy71DXX4wDkpsfE5meTwsOpBKLY0yQXLF8D4wCoA84hn5wcz0mSNfaUC78NTgronEExmBScouFc6Szcs5SgdAKegBY07TlDAo9FktzBpipk/gZIMQfmFCWHk6j1PwiCvL2EO6l+LbGgV70/LW1qf/VNY27XHDhr0MZojmSmk/DV5+gtIIialPLT4LMtazuI+ITuATMvXDe9ODGjLEY9P42A3Ap8EhmDDIGg2hQcNTEyD7GViDe7UvKFU9oLHWPaFAY1/HzdJdBTBx7Mpu8sqYPDWoDfzYXobhQuVCGaEZvjKXpYYniDcCqhng4o8Gj4YOzgAgAEI6NeJhkhGZs6TgEwdiIxbbHdckPggOh8Yaf1b8MXQhe0fex6NWrZXUmUJfo5ULlRRmiwTpNWK8JDf1c5+HjiXiobeM/JjwcY9Qf+kxrVvKh8N/SKECmD7jgwqUEpzrN8NXR9B18y5hLiP+ZA+3IDfwPe+0yg3zQY4JZh6kX4EUta/hQmxBfme7corq3cBoXXPg74IyGAEhjcFexZgIHAtdwwYV/Is5INC644IIVRP8DFVZmm6tGDG8AAAAASUVORK5CYII="/>
          <p:cNvSpPr>
            <a:spLocks noChangeAspect="1" noChangeArrowheads="1"/>
          </p:cNvSpPr>
          <p:nvPr/>
        </p:nvSpPr>
        <p:spPr bwMode="auto">
          <a:xfrm>
            <a:off x="0" y="0"/>
            <a:ext cx="1952625" cy="504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AutoShape 35" descr="data:image/png;base64,%20iVBORw0KGgoAAAANSUhEUgAAAKkAAAA2CAYAAAHL4okvAAAAAXNSR0IArs4c6QAAAARnQU1BAACxjwv8YQUAAAAJcEhZcwAADsMAAA7DAcdvqGQAABZCSURBVHhe7Z0JeBRVtsdPd3aykBCWsAooKIuIKLjLjMsTRQR8Cogs4uO5vXk6oqOfT3DcvhEZHZwPXD+V0c+FRdkEQZBdkH0zbLKTBAlJCFm6O91J933nf7qqU92p7nRC8sRn/eCkqm7dunXr1rlrnXvbphhqBOzaVsiNzdD2zp2ggCkmhnKbtNAO/JSVlYnoOByOwLF+LvQYSMA5semUm9CcshPd9EVcIQ0adCdt3ryZPv/8cyouLpbAdJKTk8UNrFu3jtLS0ig1NVWO4V5aWir7EnD7qrOkKt20ksrpoJeP27enfv360ciRI+nEiRP07bffimfw9ddfi5sZx44do6NHj/oP8PJ0cuIzVeHo8drRuREUcOk7H2p7506jqFuwqvHLawgCgZZMfFnbCwZq4/F4aqiS0+kM7BvdBeX1yotakpaiFqclq/tGjFB//GN/SZsuXbqo48ePyz68QkpKSsTtxhtvFHcAdwB37NvJbqfUPz9GlcpHS5WDduzcTitXruZzRB9//LGoks1mk2Owe/duuuCCC7SjauCnhmp5Cwolxg1BIE3tzTMppnMH7ejcCKtSqrKSPJu2UsL112guvz5BqqqjvFWUl9KaCm4eRGXTP9BczwPkpRko+fs/1eqm6aK9kGVNktS8uXMVq7zmww+XUaKZrVq1Cshbb70l5/RgY2NjFRegQX4AND09PV2O4TcrK0tlZmYGrmvZsmXAf/PmzQPuogaub5ZQ0T2j2c1PdpKbfHzPzTYnuXyKtvW7SfKny+WSHDB//gLx99BDD9GWLVtkv6CggPLz86mS1Qc5goMNbJGbpk2bRjt37pTj/v3707PPPkt33HFHwA8wXnf55ZcH9nfs2CH7sfCUNOh2auculAtA0qj/JNecedSLEklVVVH771doZ6rxer1SmFxyySVy3Lt3b5oxY4bsjxgxQra4wejRo6mKw4A/3e9NN91ErVu3lv3hw4fLFujXud1uGjt2rOyDiy++WLZhM5he1Bof4temUSqYxuI3E1nTYgsUjRmv7Z0fmEbU8cUccs2aTycvvFRz+fUxffU5thSyxSfK/vmSqUwjamxkRYpooN2jgdZxRUUFN1jsFB8fL25GPygjU1JSalwH9JY1MJ7X3YMi6tm6ncr/NoW2rlpCPp9PAj76/ES6bsDtdOmlwWqAc1ybaEd+Tp06RY888oi00p9//vkafpo0aUJHjhwJuOMeRUVF1KJFC6k8UJbiAbn20q4gccfDS+F/Mqsj+YrL5QSU1pfok/29Ngft37iBlv+4kcod5VRYWEjbtm2XcwC1lP6cHTrUbEEhZRF5s+4D3LnRSH369JH9yy67jA4cOCAJgm7F6dOnxR9qs+3bt/szkzff72hkm91BBRyJQn7igsICOnPmjDyxDmqeQYMG0eDBg0WQSuHAefjVa6lITJkyRdRDDxdvAEhE2ysntT6+h+wdskh5ymiNjVOP6/wzLIdP5UudP33625SdvUcuAj/88AO7TZc6HWIGXi384fybb76puUYmOzubrrnmGuJGjwiqXbwZefUgJqsVtTmYLfv/ZcxM+3/W9oJ55513JAAdvbFy5ZVXEreOZH/16tX09ttvyz649957ZavX7+iu3n333bJ/2223Ebey6NNPP6VJkybRe++9J+7okSK8MMVTGhdPyLU2zvUFfsdfGdMCv8n9w2SL/vb5Qti6PscWz7rr0Y5+fcJG9HzjNxPR3xKm+SkSudxxRXMgx5ZEVUePaa4WRuqUqCcv6EHc+ZR9W3wy/dK5B6kS/0iiRTVRJ6pny3bynfxFO/Jji0+i/BsHaEcWOlEnasmE/5EGCS4winf3T/y3bqDRgiZiJHn55epR2HHjxonbX//6V82FO6LcFG3WrFmN64wSFxen+Sa66qqrTP2YCa5D48qImT9dYmNj6bvvvtN8MqiojLgWL1MnO3RXJyiBJUXlxGaovPhMtTQ1NTC2pstilmmpNvXncQ+o/3jwQTXyvvvUkMGDRbjVpiorK7VQq5k6dSoqRjVmzBjNpXYefvhhuebVV1/VXKRyVfxA2lHtYOwO13z//feai1Lc0RA3jOEZ6d69u7jv3r1bc4lMjx49xP+GDRvkOKCpRcMfkAqocOh95OV2vi0enegEVke/F2XHdX4U/9ttd9EOu5MKeb/oZA6dLjhNRWeKqKy8jDs0hTRjxsd09dX9qFs3//CXzuOPPy5vFk3m0DduFPSwagP+dDjBa4Sh942NGDtY6EYCTgfZ6iB+oaC3Fxq+Lnv2VPeFQCBRM2f9i1qsWkS25ETuTNVsRduUjbz8DBu5u7re5uROlpeKuKNUzPHJLy3j7FgovcIznLDFxWe4a5lPw4YNp337Dmgh+EERgoFWPEg4AR07dpRttEycODFwPTp+wCxx6sMtt9wiA7nI4sZ46oIB3yDYsVZ8FRXqWM++KjspU21LSFebEpqKbE/KUPvsyaq8tFTzWTsoEnDb2mTy5MnaFebZ/9FHH61xTagkJSVpvquz/+LFizWX6k8BXDZrLn569eol7nr2LysrC4QZSTZu3Cj+o278Oz+fRWfGPYY8p7n4sXPvt03+Ie3IAtSpR5Ub1yxQxgpVXmq1Yx3F9erpP7YQDClUO22KjnN56/Qf8LtIffZJK0FNqF/f3+sVgxELc6wBlQamTlnfonbqnKDO2fOo+LEJ2pFFKHXK8q5vl1PhwLvJFhdPsV0vpKzszdoZC526NaGSWuL7kuwrj4eydv3ItX0PObbwE3WW92zfRcrQR8aXquIn/qIdWehEnaBlU6dzVq8eMgPu1Wu0PQudqBO0YsESba8amy2WuPOrHVmAqMvQHFuyjOQHweVp5pxPKGnIIM0hejBSBNsFMxAlGHjr6MbdRjcAf+XlfsMOM5KSkmQkCv5gxoJhuNpISEioMSSIUTN9GDAU+MU1AZCgtVJVpXIpRQaigyQuU5U8PVHzFB2ciKpt27Z4iRHFiJmbPioVSRYuXCh+ox1B0qVv375ync7rr79u6k+X3r17az4jjD55CwrJs3YDVaxaQyXr19GhowfIy17xTyfGFkPFHdqS8+lnqVP79nRR167EiaWdNad79+60b98++RSBzxxmwFBFN+EBumbpUf3mm2/orrvukn3YJZk9Atw+++wzuvXWW2WqA6xtEA7863ZUMElCLoGdCDQZbjAnAmPGjKFPPvlE9mFT8uKLL8q+EfiHLRTudc8999CcOXOCs7yvrJzO/mkCOb6cyXqOPnsc2WJiyWFXdCTeQ8YMg/3T9irKb5pChwYOowrOerqFbxtO1CeffNLUtEhPHBjUGg1rIqFfo0cVZkuLFi2SB2VNFbdI6AmKIqOkpERzJYkf7LB27dpFvXr1ErfDhw/TRRddJNk4XDY3kpeXR+3atQv4DzxR+bsfUm5aC3LOnMsPEC/lJRITVMXYaiTmSbuH8slDzkoPl2MOSUhMc/ApH0fqED344DgaMaLaejiUBQsWiPGZUfBJBAldG3oCGz/U4drQsPQR/XBAU4Hxk0mkl5ybmxt0Dwg01Ihc7XO6uDv5J7LHJ4tjKMqQmtg9YfPQKaoiJ2uMy+elckeZWPU5XU7WUgcLKpxKefv47mSEyyPZwmQLtupGwecQZD3dnKsu4NrQsIyTj86FTZs2yUuE2aTxHpArrrhC8+VHEtTeJInsmS045cQtLPB8zO7mxKyUxIRU+HgrWR2JCXHxG68QbT17tpj69/+D/2KNZ555hpYvXy6GebCbNwq+2SDi8+bNo5UrV2pXREfPnj0D4cDGDkRbpEQCxczVV18t+126dAmKLwT3NRK4Y9vCHEoaNpi7lNwM0bKCTozXn9KHbW46qarIhYQUIU5UbgI5/GVnRYU/MUtLz1LTpmm0du066ty5s1xrBB/DNmzYIB/EjAL7Ub3wnz9/vmzN0MtSY4L99NNPgXBCteZc0Mtc3Ovnn38Oii9kxYrgCRdBnwszP/tIxLVgMZVP+4Dc2zeRr/gsp7qivfE+LjOruKbnMpX9eniLT3AlXHkVFhZQrB1ZooPUvqNGjZZKwIxDhw4FatJQYmJiAjVrp06dZGsGshqAUUVXblnoZSGAhp89e1Y7OndgBQ1wD7QuQtvCemsEcRdQy9eG5+hxtS8mTe1MSlebta+gWxLS1e6kZipv1HjlMTF4CMf48eOhXhGFtUHxA2hXiDqK6ET7NXXu3Lninxv/csyJIcc6mN4H982bN2suSh05ckTcuNbWXJQaPXp0IMxwwgkvfqP6oB13QXtK5to3xRvcl6cqRan9rqS4OnwXh9lMpN4Nmi/PPfecduQHc430mh2g4kIZ/corr9DBgwc115qgOQOgPQgDPScjAwcOlNyi2z8DlL/Dhg0L6i3BYGPUqFHSrkWvyQzdf/Rdz5h0soUmHDeKW+3aQHE9u2sOFlFXg2aJpnweKzFDiDpBU/6beyQhtb89o2EmR/9/IuoETR45jFSVwRaKS4q0Sc9oBxY6dfoEUnDbEHKv/kH2lcdF7SpLuVy1vtEbiVpDQYvv5pMtrQknZhm1XLPMSkwT6qShFrVTJw21qB1LQy3Oe/7Pcr181g/zXc7CIhKNrqRlb06nvPQsyk1MpZy4ZPqlUw+q+K5uQ8gWv28arbrHCHXh0JHkXrOabPH+0VqB76YqXZQy4QlKn/wy2eKiHwO0+H3SKCWpKndQ8SNPsIKuCVZQYOP/cYnkmDqNyqdO1xwtLMLTKEpa/tkscn69UJTRFHzdsMdS6Wv/IM/23ZqjhYU5Da6kMDtzYOVIn9evjOGIiSXf2UIqe+MtzcHCwpwGV1L3kuVUuXefTB+JjCJbTAK5V6ymynosJ2Hx+6FhO04cVNGo8eT8Yha3RcNU9UbYv/J6Kf0fr1HqE49qjo0HFn2Dpd7evXujsgkNBUkFA10Y3YYCcyEsaABDDfi7//77gxaJNYJ7r1q1ipYtWyamkuFM5iMBY46nn35aFrDTQbgvvfSSrEphNBg5FxBORkaGLGwHgxGzNRN1YLqKFX7rCsye+vbtK/bApqZZUNJzxutVvrJy5d67X+V066MOxTVVPzdprg4kNhPZl5gRkP0s4p7UTB1kP4ftKerU8LHKUVKiPB6PFmDDAfOpDz74QBaDwOOeqxgXoTASOh3AzB+eb+zYsUH+6isws1q0aJEWsh+Yd+kLXTSWwFRs69at2h2DeeONN0yvqYt07NgxsI6OTnQlKfvAIm/uDRvJs34TeXb+RN684+Q7U0TKgRLJx+0GRWXcdT+aGiv20P58HD4344yPrzmj3JTfojmd+MPtVJGQSF7NeBvWmjDrat68udgqd734YjFsbNq0qZyPFkwzQImmPyamXMBCtT4WpjB4hHla6LKxAMvGvv/++9qRf30fLCFrJNTPddddRy+88AK1bNkyEL9ogF+Yx6HUMRpfYqYBVnFdu3atHCP9Jk+eTNdff32N8GFCh/igJAdIV9QGPXr0CPhFKYpSfubMmbJeqm5YDzvv9evXy9YI1lDPycmJuhSHP0wQwA9fYL1U3cAf6YtnwPsGYZW04vvVVDb9XfIsW0U+VwkHmMCdnTjWHvMI2FntSmJ8dDyuklWP25uaeyi6chbYqqiYxccdrIq0DMq94d/I1SSVvB63RByJg60I+6n0VFKFu0LsDTMymtENN9wg1W4ky12Ah8eUFR0sdfbhhx82iD25kWiUVJ/eAnB/xAPxaShClRQK/OWXX4pbKJj1gTlJur0o5kAtXbpUqt1QsJQxVgfGz1wATIlB0yl03ef6gvlPWD8XJu4A4aM5hHkFoMabcn21gPLSW1PBrQO5E7SC24w+bl+mEqEjFEZB/SjyxvB5m7mC4kaw78uzeSjb7qJTtkpy8jVix1/FClhWSuWcyEhoEcw4cTnJVeHy2/izgkKhkacKC0/TV1/NpjvvvIOGDh0S0TA3tB2FHyDAy8P8gGgEPyyABOQmQ9A8qPoQWsKYlQ/vvvuumMWbxUUX1CzdunULXrevEQlTjpmCuV1oF1977bUyJ8ws/kaBH7SrQ1d3MxKkpIob3s55C8lXUsy985D5tPUErwUl63FWzl12J/1CrJD80PrsHaxx5OJq1MmK6HCWi3JCoJj+2TyYHuWf3eOfkFLB1Y6HPFyyosrbsyebNmxYL/cyAzNmkABYCU6fp4BMgB+4iUYwQQQdHEzsw0rZ+EUN43yyhgYLWKIKNouLLigFIUiX8wWUtij50BxCc+rHH3+UyYtm8TcK/OBZIqVpkJLaEhMp8/OPqNmn/yJ7Vib5PA5SXMpFCxeirJH+0gJ/Ua0ftblpC5ecJ1k5MRMKrQ78vpfM12NBi9bF15VzJF0GZQxWTMyUcmvK6ZZJ3SjV0GaZNWs2jR37AIcSHkwGwlQIKCdKBYTpXzoxsuAemDHKnREtJJIpDmjnNRbosUNRjfHAhCKUUCidzkfwriZMmEAbN27UXPy/94PMhrgbnyVUkMb79++P2HQwbZgljx5BbU4coPaOM9Ry1RJKeWgsxXbuyJrnY8UtlzXesK6mKDCM9PnFg1huGsTwLlfKMkVvk81JuVRFbvYjCqqJ28fC/kT4chcrtoNLRqfDyYoEKQ8oIn6KDuLlsC+88EJ++Idp8eLFMtvsq6/m0uWX95F714VEzowYVqlN0CzAnCC9baSj/2xeXTFWm9g3GwZD3NA+NMYDnRp0Jowzi88n0E/A+9JBe3vAgAHSsULcjc8SKkhjzIEKzLJjcL2xaVSvcVLMw/eeyCVvTh5LDvf8uaefm0uO40dp3Z6tdNTrYNW0kUdxh4eDr0KFL8rrb5faOG+goxVjs1Ocl8+1zCLHTbdSRtt21DYri1q3aSu/jAHByzFb9TZa0AF76qmn6KOPPqrXQq9IfONUSYw2YM1n9IKNRNNxQhsSUz0xyU0HiodeeDSvATUBngdgnBS/PTl06FA5BjjfGB0nVMtDhgyJ2HFCDfMQl56opXRqLDcSBqQvrtPTGc0yTLbGpEIBStpgVFWpghsHqDxKUb/EZwbklEGM7ifjMsVv6V8maQE0PJhK2hBjk9zWUlOmTFGcmFrIwYTeY9Ik82fi6k9x1Si/qWf0Xx+ZPXu2FqofLMfSr1+/wHkundSCBQu0s8Gw4qk2bdoE/HIJHljoNxRuNwam0uqyc+dO7Ww1BQUFMl6MdceNfusj69ev10JthF8wLZn0KpW++poszFEryDlxsZQ5cwYl3TVQc2x4UPpAoh2/00HSoBqKpppFlYfhMtwD16HUjqbkRqmKEqQucUP48I94hQ6l6eHpoDQzG25DGIiz7hfhwa9ZPEL9ApSQtcUZccG1dcHs2RpcST3bdlHBzXeS4qqH76K5hoEfPO6yntTyh2Vk09bDsLAIpRYtqjvxvXtS4hBWUuMk3TBw+4CSH37QUlCLiDS4knL9SGlPPkaxnToT1nwNByZDJ95yMyVrv2VnYRGOhldSJu6yS6nplFfI1oTbpdxOCwXDV7FdulL6P/9ONsNvs1pYmNHgbVIjFavWUtG/30++4mLuSCWwdvL/SifF97mCmi+cRTG1rK9pYQEaVUmBqvJSxbIVVLFoKdmbplLSPUMp/ore2lkLi9ppdCW1sDhXGqVNamHRcBD9L3RpuAecU9UaAAAAAElFTkSuQmCC"/>
          <p:cNvSpPr>
            <a:spLocks noChangeAspect="1" noChangeArrowheads="1"/>
          </p:cNvSpPr>
          <p:nvPr/>
        </p:nvSpPr>
        <p:spPr bwMode="auto">
          <a:xfrm>
            <a:off x="212725" y="-692150"/>
            <a:ext cx="1609725" cy="514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0" name="AutoShape 46" descr="data:image/png;base64,%20iVBORw0KGgoAAAANSUhEUgAAAJUAAAA9CAYAAAHT6htaAAAAAXNSR0IArs4c6QAAAARnQU1BAACxjwv8YQUAAAAJcEhZcwAADsMAAA7DAcdvqGQAAB52SURBVHhe7V0HfBXF1v+n904CMfTeBESRoiIW0A8LylNUxPLZvqe+J/bysBeeBVRUhCcKomJBUVApAiooKFWKVGkSIATS+y1J7nf+5+5eNpebSxJJFB7//Da7szM7O3vmzDlnypkb4BLgKCHQOPvEqY9chxlr5iCzIAtXT3wA7e6/HB8tXWDEHg6/mTVOicfa9O0Y9+0HqJTwtjFf4JZJz7sjfYGfeSS8NudT1/68HCNUPTyZeec7YMAA46rmqPKZAQEB+OabbzB37lwNf/jhhxomGLdz504Nz58/X8MmzOuGq83aouFK9tCMsUjP3Y8x30xG/9E3oentlxgxvlFtZsn/dyGKbWWYsnQGtmftQ2WlC5UBFfD3GUf8zGVbN2Bvbjau6DvAuFM96o9m5J958+bp9b333uvhuYsuugjvv/8+rrrqKg/fEeSvX375BVFRUe5wvZXsj+IPl8zmdOL1uZ9g1qofkFWQj8CAQDx+5c24rFd/RISGGalqjzoVrMntg3HNOQNwbqeeOLttH2QUZWJN+kbhoCzskWN4r8FYtGk13v1hHg7mFSF70mwtcG1Qp4LxkZvGj8aDfxsBu90muUhh4xshNDgUny5biKdmvI0yRwXaJ6Vh+QvvGE/VEiwYER4e7mrRogUL6WrevLkrODjYiKmKuojfusBD37KyMvz+++96vXv3bkycOBHbtm3TMPH5558bV260bt3auALCwsKUioWFhcYdN3yKdT/3WAYP3OU7BPOW6A3XoEGD9JqQtqxnk2LWR5988knjyo2kpCQ9W9OIrNCz9Z55vWjRIj3fdNNNeiYOpTIwZ84cPbNgVowbN07PxcXFrtmzZ+u1Fbm5uXoWoeV64IEH9NrEqlWr9PzYY4/pOTMzU8979+7V85IlS/QsFNMzcVQF2dHEX7Jgf7hQy7dtxCuzP8KGPdthd5ZjUNfTcWW/gRjQ9RQjRe1Rp0IdLMjDjW+PwkW9zkCXJm3Qv93pmL9pKeas+xE7szKQkZWDg/lFaBzdCKuff9d4quaotU7LyMvBre89hcE9+6J3y64Y0L4P5m9ejN9z9yI2MgLdmrbF/IcnIDY6ElmluQi48kzjyZqj1oVau3Mr9mXlYtn2TZi+YgGe+uoN/LT9V2zdny7qJxtrpRoLSkuw4qmpKLOV445BQ4wna446Vd+UhV/jpJQUNEtujFJbiVAoCu0bt8C63dvw+GcT8eOWDcgvEH04eR4So2LlLcaDNcQfZvS9OVnMBPN/XYV2TdJwZqfuRkzdoYWi2G/cuDFsNhtEL6K8vBx9+vTB119/bSRzg+n+4DfUDCyUiVdeecW1cOFCI3Q4vJLXG6pldF+K1AQVsgnRXXr2TiM61EPVtWvXIj8/HxdccAHuvvtuvffDDz9gzJgx2L9/v4atqLZQCQkJamybHTsrHA6HJ+7KK69EVlYW0tPTtWBm4RYsWKDPMU1GRgZ+++03vf/qq6/quX///pBaQWpqKs466yx9bsWKFRpXbfVZo/bt26dn817v3r1dmzZt0msTU6ZMqXJ+7bXXND8TJSUlVSwQQihnXLlx5pln6vkPt776QJXqGz9+PEpLS1FRUaFh+Wo8+OCDev3cc8/p+YsvvtDz008/rWcTTzzxhHHlhhn/9ttv69mEUEzPNCjtdruG//3vf+u9hx56SM9/fUr9VfCXpNRfFQ1KLL6Jkmx/fg6emTEZP2xbhcYJcUiJT0B0RDgqJEFFhVP6tcGICY5CbEQ0Rg25DT9uXiMGyDYUSjtMP3gAew/ux6Ae/XDX4CsQGRZu5F7/aDBiTV+6EI/OfBP9u5yM9qnN0KVpa/RI64y0+CYavzVzB9LzM2Ard6BMBIZdzqW2MmQXFWFndgYOFubAJvqkzOZEUZkNJWV2ibcLAW0Y1utcvHPnv2prJ9UaDUKs+6a+jq83LEbr1MZomtQITeITkRQdj7ioKEQEh+oAnqhPhAbJtXyxze5Aga0Y+SVFyCrOR05RgRClBEkRiXjnlsc1fet7LoPTWSkEcyBPLMvK6UsOsw6ONhqMs1bu2IzHpr+FbVk7ESOdjYSYGESLcRkWEoqgwCBpegHaDMulGXJ8zO6wIzw4DD2ad8SIfheh00mtUFhWitEzJ+Otb2chIDAYeYVFGDnoSrxy00jjLfWLP0XAL1i3Ek9Mn4Sft66XUAWCw0MRGhyCwd36YNLtj6L7/deiyF4qHBQAZ3mFcJpd5F0ATm3ZHiMHX4Vr+w9yZ9TAqFdisVn069cPS5cuNe74hrsZ+oa/uIaGX3tG7Fz94MWLFxt3ao/Q0FDjqnr4I8ZfhVCEX2JVVnKuDtpptYLEi42NxS233KId2ddff12nGr766isjRfUYOnQoGjVqhHfffRezZs3CxRdfjHPOOceIdePbb7/VXhanNniwwszpDxPstvH+s88+i9mzZ6s536RJE+1tmWBPimn27t2rcexNtWvXzsPxVrz55pto3rw5pk+frt/DNId1C9kMqwN7T0xi7VAzzNHwgoICV15enucoLCzUcdr4+HgjpTutOb774Ycfali6iVWe4/Hjjz9qHIdPpYL0Oi4uziXE12etsNlsGj9kyJDD8mEZGHfjjTdqWvb2GJbK1rAVvG/2BoUoGm7VqpVL+s96zxdqTSwSKjAw0Aj5B581iWUSRDpkGq4NSBg+S0jnUK+7d++uYX8wieULvO/dVbaiffv2hz3rtxkKUZCYmKhnE5xGYC/zjjvu0HGltLQ0dOnSBZ07d8bUqVONVG5w/MmcCZQ+O9+Mli1bokePHggODtZnpDYxfPhwD8sXFxfj1FNPhXAprr32Wm06J598sj5LsCy8ZtO75JJLtLm0adMGHTp00KYllaLpiOjoaC2DL7BZxoj5QmzevBlt27bVaZfrrrsOvXr1wn333ed5pwdyo1pMmjTJM6hBsFZ37NhhhNwDG9K+XdOmTTPuuAdBXnjhBSPkxq233mpcuWHOdPjChAkTqsx+bNiwwfXWW2+51q9fb9xxD7BY8cknn7jWrl1rhFw6QHPDDTe4cnLcCxpKS0tdWVlZek2MGjVKDxMOh8MlMlTfbUJklx5W+OWs888/X8+moGetckyMYyVEZGSk1t65556rYUKaB7p27eqplV9//RXysVi2bJmGCdbgokWLjFBVdOrUCSKvjBBUIAcFBUGahXHn8OfJrVbBzjzI+WwVBLmYZTVx9tlno2/fvkbIjREjRig3myCnUYlZ8acYpccqThCrhvDbBE/gEP50jkrPPoDl2zdhyeZfsGV/OrIK81AqmpbSMSggEFHhkXjo0utQUFaCAV1OQdsmTd0PNjAajFB8idldmblyMcbMnoayihI0TU5GoiiG4OAgOCuccFUAESHhiA2PQfdmHXFtv//Bc7OmiEIJwv6cbOzMzEBEYCgeHno9Tm3b0cix/tGgHDXmq2mYsmQm+nTuhLYpaUhLTEFiZAyaJaShTUoLIWQAdmSlY+3uTfjtwG7sy89BQUkRioTDikpL5GxHsc0Oh6MCkUHh6Ne+Gybc8gCiIw5ptvpCgxGq9V1D0blNU3Ru2hwdT2qBbmkd0D2tI0KCQlFiL8XafRtRZCtBmYMjok6U2m0okHBGbo40zwzklxXD7qjU0dASIVyJEKzY5kBuTi7snyxFqJgC9YkGEea9H7kFjZPj0CgmFtEic0ICg4U4JUjPzUB5ZYUO8LG6Sh1CnLJCHCjKEW46iIy8AzqcfG6n0/HZHWPx5JDbkBQZjYCgQATLESrNMTo2DiPfecV4U/2hQQj1674daoiWORzIk6a0J/cgtmT+jmW/r8Wna2bji3XzsV8IE4AgRIVGIyY0BtFhUQgLiYBTCPXdltW4+NWROK11Z8x7aDxG9LlQR05JXPmPkHrmJqJBml7k8LPRLC0FTRKFq8T6ToyMErkShYiwMOGKYOm/SS9APri8vBIOHTZ2KFHLhMNKpJ+ZV1yIU5p2wqsj7tf87pjyImaukJ6Cw4mC/HxUzFiuiqI+x7YaTEaN+vg/mPXL93DCgUTpnMZK1yIiNByhIcFqBpBQLmmGXBJFAnEUpklsI1zUoz+u7nOBCvoft6zFbW+PRm5RsaRxwmlzIvOd2YgTotcrlQQNQii+IK+oEHe8PQZ9OnRD/y7dxT4K08FCEoWIFKKFh4YhOTZRZ3L25WVh6/7dmL/uZyzcsErtrUBpmiVOJyrs5Xj1f0fijguGat71TCNFg5oHBLXaU59OwVsLZyKvIBsiiIRAobDZy1D2/o94Y95neHrmZF0UzD65QwjjsDuRFB2Hv/U9Fw8NuRatUlKN3BoODUsoH9VfKoTbum83ujZvg/cXz1UhzeXdSWJfNU9pgrapzRDWAML6iCCh6gP3338/yeJzeNaKSuNshXnPV9yfBY95MHnyZB095IB/s2bNdFyGYXNE8aSTTtIxKIbN9Tv+wLGgmsCXfDHvNYTsqTEMgvkEo2NjY41Q7fDwww/XiKOOFRzR4JQ0xtUfx9HMq6FRJ8v88ssvR7L0+s15u8GDB+O8884zYqsHZ5U53GudK+RQ7cyZM40UbnCC4eabb9YJBa6c5JCwCRKbSze7deumkwszZszARx99pMPEdIcywXQUEyIrceutt+rEBic8THGyZMkSI6V7yJtDzqNGjdJyMV/rELRCMqwWjI6JiTFCbtDTpV27dkboEK6//nqd3jLh3fTef/99DW/evFnDVvA+5wOJoUOH6vSRFaaLBZGdna3p6W7hjcTERJcQWa/NeUMenCCxgvOSvG9C5LHr6quvNkJucBLFiloR6p133tF7ixcvPmxSkhOKjDNnTrwJxeuQkBCdvLQ+x3CjRo1coig0nXCQpv373//uWQ5rhdS2xhcVFVXJh8c//vEPjSNMQl122WUatuLOO+/UOJMY5rweHXKYjy/UykBZtWqVnjMzM6u6DQnIvnPmzFHtWB0iIiLw888/a7MwwWt6qTrFsCQ43T127FhdF0F3KOK0007DypUr9ZpzcsRPP/1UJR+CU/dcYW0F5xG9YV2pTWzduhVSsboqV4il95hXleUDpFZ1YLSVoziLzHvvvfeecad6eHNUVFSUhmsL+Qh9jhxGDB8+XMP0hPIHk6Puvvtu484hsNkyzrt5mViwYIHGf/zxx8YdoYVx9gkm9pZRPXv21Pu+ZI3pikV4Eyo9PV3DIvQ1bAWb2IoVK/TjfK0J4HOmuxfThIaGalPl+gRvPPfcc3quDaG8p/7NZ7nuwoRfrccpaBqZVqxevVrX6Q8bNswzTU6Nc8011+D22283UkGn37lW3wSNWCGapmcTtE7Nc+0/p7Wpjcju1IRc/SICFqeffrouHue0O8E0nOLnInI2K2pRTsGzDFxQ/sADD2g6gmKA7/IGy8YpdhPff/89RH6q9uZKnIEDB0IUSJWJ0AbvFB+rqJajKFxffPHFKlPipnA1wfVLpuuBiRdeeKHKwgkKfaudJOwOYWkjVBX0PHnjjTeUY0zQdeHxxx83QtCapiOSCbN8kyZN0jPBctHGM/Hyyy8bV8D27dvV7cHjjSKgzUZwjZUJPiOa1Qj5IZS5cMvqeEtDzwouFqORxnUGJtgcc3JyjJDbv+K7774zQtLwhYGr6wdy9R7Z3XTkJUFoLHJ9gEkc9jP5vNkQuBqGIAFNUCzceOONRqhqHNdD0OClpjXBJvzMM89UWUxHg7PKIjM2vepAI5A2kwk67orlaoRcrjVr1rjEKjZCbtCwtBqIpi1k3qPxN3XqVJ99QMZJ57xKHP2A582bZ4RcLuE2XYVCgWuCK3C4esUEbTMrhOuMK5dLWoq+w+rju3z5crWfrJqUaazK4oSMqiHq1Nf7b8QJQtUQJ5reCRx1/Pcxlfm1OtTMgO8xZ872V1RUqnMYncHsYj1UyD1PejmFBAUjPDgEYWLZCCF1xi3IslbYhFJY0vt+0/GH45epLPxiZR2xwZBdmI9Vu7Zg3a7f8Ove7cjIPYC80iI4XOXSoxSzWBgjSBiGK7d06yF5WDrMavI6K+UsDGYvr0C5hNsnN8ew3gMRIM9M+f5LrNn9G2x2p07lNoqJQ6vkNJzWtjPO6HgyerfviuTYBM3/eMbxyVQWLtp5cD9mLPsW89b/jOySHMRERaBxQgIaxcark2GkSBcui6GjIRc6BAUFIjwoFDFh0UiIjEVSdCKSouLVpzdYnREDdUVJia4kKUVOUT4Kyoq1w1pK11eueBOmc8rBYRsyW2BQEEICgkTSBcDlLEdURCR6temEvh266tqn4w3HF1MZzPTT1l/x1Kdv47fs39EqtTGaJacgOSYWidGxIj0SkCJHckwiEqJihXliEBceq8wVHCgdb/nLKspFRn4mMguzhRHzUGQrhd3p9pPmyhu7MJXDwbMDDgk7nHIWqeWokGtKMa6dkMPukLNINN5zlDvhdFSoGqVzJ1Vqic2BoErgqr4D8erN9yBJyng84LhiqvnrVuKW/zyL0IhAtD4pVVQNJU0cEqWykoShkmPi0UikToLcS45KRFpsE1VzBImQnrMPmcUH1XYiEygTKSM5YRNGovqj9HGJCqRkCw0KQ0RYBKLDIsW2CpW0TmTmZWNr5i7sOLBHdz8osdtU5Va6RMIJA1KCOfVMBhN1KuEyYdCgChem3/ssLjq1qsvhsYjjhqneWzwXd05+CakpiUiOE4kkB9fmxUdF6fZUseGRiBG1w9WiXMbGxUbBwlBhouqiQsJFJUUhOjRK75M5im0lotaKUChHgb1EmKNMJIwNZSKx3Ia723gv41lUYbHEldhswnjlaJvcAjf1v1z98in5dh3MwAdL5+LjZQvEDqtUW4zDhtzQQCWZhItLyzC011n48O6nECbG/7GMY5qpVNvpP+CRDyfi5bkfIy05EbFR4YiLjNTFo9HhEWoPRQmzREgvLTzEve8Ap2K4tps2FBeW0nRm347k0J6fSKPyynKpfGEADcu1VL5TmYLqzK3WnHKth15T8jiQX1KCHk074KXh9ygDm1i0+RfcLJKUTMueJVf8lst7uJI3WL7ji/tfwKAevYzUxy6OG0llF7vmpVnTMGHh52Iw28Qgj0RcNKWTGONhZKYwhIUEuxlKJFSIGM9cPcOeGB06aS5zLlEhFKHK0h4fD1F5ulOIDjOw18feH+0lUZGiGslMUcHh6NC4Bc47uQ8GdDwNMSIZNSt5bsPenRgnDD97DfeOCFTVx3xtdrGvykpxZe/zMP7/7hd1He9uKPrksYvjhqnMyqA0Wf7bRhwozBeVFo5CUWN7svZjb26m7q1DtWYrt8NZ6dQK12flQfbC3Iebydw2E9VjiEi4CFWhjaITkBqXJIZ/KlolpSIlNgn0ZSJLksEyC3Kwae8urNi+UY9NGbuQX1oqkpA9S8h7y1EqKjKg3IWeLdvjoaE34JJeZyqDsywepj7GcVwZ6oS1pXM44aMlCzDz5++x5+AeuKTykuITkJaYrDtQx0dzizBu9BSm6pBSi89XuCrQRBjm6n6DRLq57Zs5a37C5EWzdDyL+xdxt3faWW5V5t7pPUAYktSsEElkE5VmF4kWJizXJD4JZ7Tvhr/1PQ9nde4uEumQC/rxiOOOqRTWL/Jq/Pklxdor25i+E+t3b8fW/XuwN+cgsorydNPbClFng0V6jBIpsnrHVrwxZzpW7diICmE4qs1A6cUFBwaIkR+EMLGXyJSNYxPRLCkZbVKbonOzVuiS1gqpiUlIiomr8nplPP2nweMWxyRTceNXbh5Bm4hrpAYMGKAq6wT+GvDJVBs2bNBtoMx9Zswk1qSMs1akqgAj3rQNeObB+1yBw1/MOBqV/8gjj+D5590/YEOG4oa91iXrJ/DnwidT8bcfuNsyV1Jy5SVXR3JxMiuOTELG4Pq2xx57TNNzVSjdk8444wxdcM2Da/u4TIwHl5BxYyWu2DzBVP8FIFPVBeZ2Zzy4Htu67Vl9w1zHzYNbpvla6ncCfx7qbFNxv/h77rlHrympuIH5kTyyKLXofkF3DtpF2dnZqjYpvSgRuSCVkueUU07xbMvmC7WRVHwnpS7fuWbNmsPeyQ3AuGFXz549D9uQyxtcHEyPMq5j37dvn+bNiWSu3Wc+XB/PvKxr3n3hwIED+gNZdI/hqmautGY1sAfKTcV69+6t+dAB1ReYlppiz549qhW4pn/IkCF6f/369Vq+devW6f7/jI+Pj9fdJelaw83UzI3LqgPz5YJmlo8Lnal1eHAxNDc/I62olcxt/Q4DmaouqKmk4sJdbpnHnSeZtn///i75YCO2KqSSXOPHj9d0dLcZM2aMTyl0JEnF8Msvv6yebEzD3x+wbqFnBd85ceJE/v6GS4x+9Sphma2QSlJvNzqUWV1qTDA9t9ej91t1LjncWvD888/X8kgDcD377LOHLXg2wbRS+ZpWTIbDys5F1ObGkjwuvfRS/cbrrrtOvWfo3UeHNeZ/8OBB18yZM11du3b1pKcDmpg4Rm6HwDpl2Vq2bOmTXlxsfdttt7lGjx5t3PGNemUqEoeuk2Y6MklNMGvWLJfYcPoMmdC6kpzwx1R0aercubMnnpVXE3DVPZmKz/DHNUzmINOJ5NT7dG/64IMPqqyMrwnGjh3rKU/Tpk1dIgmMmOrBvSDpoWg+Z/WD82Yq/iCbL49IK0ijwYMHe54ZNmxYlcazevVq9bZkHN1DTdeuuqBe1R93DzUdWOjPQXFO/w9/r2RHgGpFWpiKXA4Z0OGY6sCEP/X3r3/9y/O7HzV9J0E1xnfyzE6JSCSPdyXVJv1JqLJMsPNCh2yqA6oV7ndJF7KUlBQjhRtUk1QXzJvgHph0SaNaOhJEMqjKpbpmWej4TfBbLrzwQs/P39AdjhsoHwl0zKa3KcHf4aHfD00AE3TqZp1SPZtg3dK9jaqdapYO3dyDtFrVR5Cp6oKaSKqnn37ak4YbOFOKHA34k1QvvfSSJ44qVGwWI+bogFKTUoF7KVNt8scAzZ9w5EGHzS+//NJI7dJdalu1auWJFwYwYuoOb0nly/HTF0xnUB7cd7k6VU1QdZJ233zzjevFF1/U/Z9Nc4IHVeju3buN1FVRr0zFQptO6zyE02vNWN72EuGPqaiuRowY4Ynv0aPHYT/weCRY86upqqPdxd0Q+E6Wzwo6uCUkJGgcbTfvbZmPBJFUVcrREExVHayCwvwFTm/UmamsdgIlAn3DqwONQm5BQeZjelERrpEjR+r28lu2bFFGo51Bl3BuI88dENi6uRP6xo0bjVwO4cEHH/S8m1tK+GI85kkpYnYQ/L2T9tQ///lPfSftJ+u+2fQwvPjiizUP7slN28M0sPleSi1RPWqP0BahUewLZAR6R3br1s1TdtqL7JjQfiHj85dHd+3a5Vq5cqXmOXDgQLXByDS0sUwwL7rBm/ncddddRox/MB/zGeZtZSpKpdTUVNUoZHqGTVuWZ+lB63vYWWGHw/sH3ayos03F7ioP2iu0feTj/Q4DWEHHZP6cHe0NDowKkbRbTtd4usSzC+xvkJTDAuyG047is7RRaIv5A9/J3THofMxr2inmO9nd9vdOkoh+vSwzn+d383kODovq09kC7y0BjgTabvQDFuZWe4vfQxuQ3X3mSdvMau9YwfLQF5hnfr9p3/kD05JudPomrXhw6MP6zdJI1IZjvfCgTcd0zJu2KensvUOHL9SZqfgYf22ZxODPAPga+yDDkDAkli+QsBy9J2NyM3hfoMc5DUdWmr/xH1YQ30UCe4NlZT7Mwx+z+gIbDMtIYrLh+HqeYzlkDDKCdTN6E6x4MiUbnS/mZ0WzQll+vo9h7wbKhkBmJi3J0CyLtYLNb6QB7WvMjgzCRsXysZxMby0Lw/wOjtWxPpgXO0nedcd0pAfLwDrzVbe1o7ABbpHArQ1YOFaiiFEj5hD4Uu5ps2PHDuNOVXDLJ/YM2copJUTleX4a3ApO/3DAcdq0afjss8+Mu1XBX+JnT4Y9IO/dCwiWj9tB+IrzBzYY7o+zfPlyJbY3Q/EbH330UR3Q5e9uiKrW7R7IIFZQQkgHQvPzBW6Lxe9jJXPTE+7L4w2+nxXIQU9KMla8FfzFiNGjRyvjeYM/0cNvYBk52ModH8joVrDHzd0R2LPm3O+ECROq/OKDiXHjxumWGP6ERZ2YiozAiuKIKyuK+2BQKllBAlESie5VorMFWsERaKoTjqyTSalKyKS+QAJSSln3zTDB31dipXCnF6pODif4qjyWl9tiiM1yGEGrA9/LoQR2pzlUQaaxghKBWzDy/RzJ5l4fHTt2PIzYZEa+n9/K97O1W8FvY+PjkAXzoDr2BunJg2Xne61Sxgpf91km7l9ilpHM5S3N2EAo5ThUw5814YZZ3oxLXHHFFTq8wSEl/iqvL9RJ/fERs/DWayuqu+8PNXmmunfX5X1/Fv7KZT0aZauzTXUCJ1Ad6qT+TuAEqgfw/2AF3MbnfzY6AAAAAElFTkSuQmCC"/>
          <p:cNvSpPr>
            <a:spLocks noChangeAspect="1" noChangeArrowheads="1"/>
          </p:cNvSpPr>
          <p:nvPr/>
        </p:nvSpPr>
        <p:spPr bwMode="auto">
          <a:xfrm>
            <a:off x="212725" y="-274638"/>
            <a:ext cx="1419225" cy="58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AutoShape 48" descr="data:image/png;base64,%20iVBORw0KGgoAAAANSUhEUgAAAJUAAAA9CAYAAAHT6htaAAAAAXNSR0IArs4c6QAAAARnQU1BAACxjwv8YQUAAAAJcEhZcwAADsMAAA7DAcdvqGQAAB52SURBVHhe7V0HfBXF1v+n904CMfTeBESRoiIW0A8LylNUxPLZvqe+J/bysBeeBVRUhCcKomJBUVApAiooKFWKVGkSIATS+y1J7nf+5+5eNpebSxJJFB7//Da7szM7O3vmzDlnypkb4BLgKCHQOPvEqY9chxlr5iCzIAtXT3wA7e6/HB8tXWDEHg6/mTVOicfa9O0Y9+0HqJTwtjFf4JZJz7sjfYGfeSS8NudT1/68HCNUPTyZeec7YMAA46rmqPKZAQEB+OabbzB37lwNf/jhhxomGLdz504Nz58/X8MmzOuGq83aouFK9tCMsUjP3Y8x30xG/9E3oentlxgxvlFtZsn/dyGKbWWYsnQGtmftQ2WlC5UBFfD3GUf8zGVbN2Bvbjau6DvAuFM96o9m5J958+bp9b333uvhuYsuugjvv/8+rrrqKg/fEeSvX375BVFRUe5wvZXsj+IPl8zmdOL1uZ9g1qofkFWQj8CAQDx+5c24rFd/RISGGalqjzoVrMntg3HNOQNwbqeeOLttH2QUZWJN+kbhoCzskWN4r8FYtGk13v1hHg7mFSF70mwtcG1Qp4LxkZvGj8aDfxsBu90muUhh4xshNDgUny5biKdmvI0yRwXaJ6Vh+QvvGE/VEiwYER4e7mrRogUL6WrevLkrODjYiKmKuojfusBD37KyMvz+++96vXv3bkycOBHbtm3TMPH5558bV260bt3auALCwsKUioWFhcYdN3yKdT/3WAYP3OU7BPOW6A3XoEGD9JqQtqxnk2LWR5988knjyo2kpCQ9W9OIrNCz9Z55vWjRIj3fdNNNeiYOpTIwZ84cPbNgVowbN07PxcXFrtmzZ+u1Fbm5uXoWoeV64IEH9NrEqlWr9PzYY4/pOTMzU8979+7V85IlS/QsFNMzcVQF2dHEX7Jgf7hQy7dtxCuzP8KGPdthd5ZjUNfTcWW/gRjQ9RQjRe1Rp0IdLMjDjW+PwkW9zkCXJm3Qv93pmL9pKeas+xE7szKQkZWDg/lFaBzdCKuff9d4quaotU7LyMvBre89hcE9+6J3y64Y0L4P5m9ejN9z9yI2MgLdmrbF/IcnIDY6ElmluQi48kzjyZqj1oVau3Mr9mXlYtn2TZi+YgGe+uoN/LT9V2zdny7qJxtrpRoLSkuw4qmpKLOV445BQ4wna446Vd+UhV/jpJQUNEtujFJbiVAoCu0bt8C63dvw+GcT8eOWDcgvEH04eR4So2LlLcaDNcQfZvS9OVnMBPN/XYV2TdJwZqfuRkzdoYWi2G/cuDFsNhtEL6K8vBx9+vTB119/bSRzg+n+4DfUDCyUiVdeecW1cOFCI3Q4vJLXG6pldF+K1AQVsgnRXXr2TiM61EPVtWvXIj8/HxdccAHuvvtuvffDDz9gzJgx2L9/v4atqLZQCQkJamybHTsrHA6HJ+7KK69EVlYW0tPTtWBm4RYsWKDPMU1GRgZ+++03vf/qq6/quX///pBaQWpqKs466yx9bsWKFRpXbfVZo/bt26dn817v3r1dmzZt0msTU6ZMqXJ+7bXXND8TJSUlVSwQQihnXLlx5pln6vkPt776QJXqGz9+PEpLS1FRUaFh+Wo8+OCDev3cc8/p+YsvvtDz008/rWcTTzzxhHHlhhn/9ttv69mEUEzPNCjtdruG//3vf+u9hx56SM9/fUr9VfCXpNRfFQ1KLL6Jkmx/fg6emTEZP2xbhcYJcUiJT0B0RDgqJEFFhVP6tcGICY5CbEQ0Rg25DT9uXiMGyDYUSjtMP3gAew/ux6Ae/XDX4CsQGRZu5F7/aDBiTV+6EI/OfBP9u5yM9qnN0KVpa/RI64y0+CYavzVzB9LzM2Ard6BMBIZdzqW2MmQXFWFndgYOFubAJvqkzOZEUZkNJWV2ibcLAW0Y1utcvHPnv2prJ9UaDUKs+6a+jq83LEbr1MZomtQITeITkRQdj7ioKEQEh+oAnqhPhAbJtXyxze5Aga0Y+SVFyCrOR05RgRClBEkRiXjnlsc1fet7LoPTWSkEcyBPLMvK6UsOsw6ONhqMs1bu2IzHpr+FbVk7ESOdjYSYGESLcRkWEoqgwCBpegHaDMulGXJ8zO6wIzw4DD2ad8SIfheh00mtUFhWitEzJ+Otb2chIDAYeYVFGDnoSrxy00jjLfWLP0XAL1i3Ek9Mn4Sft66XUAWCw0MRGhyCwd36YNLtj6L7/deiyF4qHBQAZ3mFcJpd5F0ATm3ZHiMHX4Vr+w9yZ9TAqFdisVn069cPS5cuNe74hrsZ+oa/uIaGX3tG7Fz94MWLFxt3ao/Q0FDjqnr4I8ZfhVCEX2JVVnKuDtpptYLEi42NxS233KId2ddff12nGr766isjRfUYOnQoGjVqhHfffRezZs3CxRdfjHPOOceIdePbb7/VXhanNniwwszpDxPstvH+s88+i9mzZ6s536RJE+1tmWBPimn27t2rcexNtWvXzsPxVrz55pto3rw5pk+frt/DNId1C9kMqwN7T0xi7VAzzNHwgoICV15enucoLCzUcdr4+HgjpTutOb774Ycfali6iVWe4/Hjjz9qHIdPpYL0Oi4uziXE12etsNlsGj9kyJDD8mEZGHfjjTdqWvb2GJbK1rAVvG/2BoUoGm7VqpVL+s96zxdqTSwSKjAw0Aj5B581iWUSRDpkGq4NSBg+S0jnUK+7d++uYX8wieULvO/dVbaiffv2hz3rtxkKUZCYmKhnE5xGYC/zjjvu0HGltLQ0dOnSBZ07d8bUqVONVG5w/MmcCZQ+O9+Mli1bokePHggODtZnpDYxfPhwD8sXFxfj1FNPhXAprr32Wm06J598sj5LsCy8ZtO75JJLtLm0adMGHTp00KYllaLpiOjoaC2DL7BZxoj5QmzevBlt27bVaZfrrrsOvXr1wn333ed5pwdyo1pMmjTJM6hBsFZ37NhhhNwDG9K+XdOmTTPuuAdBXnjhBSPkxq233mpcuWHOdPjChAkTqsx+bNiwwfXWW2+51q9fb9xxD7BY8cknn7jWrl1rhFw6QHPDDTe4cnLcCxpKS0tdWVlZek2MGjVKDxMOh8MlMlTfbUJklx5W+OWs888/X8+moGetckyMYyVEZGSk1t65556rYUKaB7p27eqplV9//RXysVi2bJmGCdbgokWLjFBVdOrUCSKvjBBUIAcFBUGahXHn8OfJrVbBzjzI+WwVBLmYZTVx9tlno2/fvkbIjREjRig3myCnUYlZ8acYpccqThCrhvDbBE/gEP50jkrPPoDl2zdhyeZfsGV/OrIK81AqmpbSMSggEFHhkXjo0utQUFaCAV1OQdsmTd0PNjAajFB8idldmblyMcbMnoayihI0TU5GoiiG4OAgOCuccFUAESHhiA2PQfdmHXFtv//Bc7OmiEIJwv6cbOzMzEBEYCgeHno9Tm3b0cix/tGgHDXmq2mYsmQm+nTuhLYpaUhLTEFiZAyaJaShTUoLIWQAdmSlY+3uTfjtwG7sy89BQUkRioTDikpL5GxHsc0Oh6MCkUHh6Ne+Gybc8gCiIw5ptvpCgxGq9V1D0blNU3Ru2hwdT2qBbmkd0D2tI0KCQlFiL8XafRtRZCtBmYMjok6U2m0okHBGbo40zwzklxXD7qjU0dASIVyJEKzY5kBuTi7snyxFqJgC9YkGEea9H7kFjZPj0CgmFtEic0ICg4U4JUjPzUB5ZYUO8LG6Sh1CnLJCHCjKEW46iIy8AzqcfG6n0/HZHWPx5JDbkBQZjYCgQATLESrNMTo2DiPfecV4U/2hQQj1674daoiWORzIk6a0J/cgtmT+jmW/r8Wna2bji3XzsV8IE4AgRIVGIyY0BtFhUQgLiYBTCPXdltW4+NWROK11Z8x7aDxG9LlQR05JXPmPkHrmJqJBml7k8LPRLC0FTRKFq8T6ToyMErkShYiwMOGKYOm/SS9APri8vBIOHTZ2KFHLhMNKpJ+ZV1yIU5p2wqsj7tf87pjyImaukJ6Cw4mC/HxUzFiuiqI+x7YaTEaN+vg/mPXL93DCgUTpnMZK1yIiNByhIcFqBpBQLmmGXBJFAnEUpklsI1zUoz+u7nOBCvoft6zFbW+PRm5RsaRxwmlzIvOd2YgTotcrlQQNQii+IK+oEHe8PQZ9OnRD/y7dxT4K08FCEoWIFKKFh4YhOTZRZ3L25WVh6/7dmL/uZyzcsErtrUBpmiVOJyrs5Xj1f0fijguGat71TCNFg5oHBLXaU59OwVsLZyKvIBsiiIRAobDZy1D2/o94Y95neHrmZF0UzD65QwjjsDuRFB2Hv/U9Fw8NuRatUlKN3BoODUsoH9VfKoTbum83ujZvg/cXz1UhzeXdSWJfNU9pgrapzRDWAML6iCCh6gP3338/yeJzeNaKSuNshXnPV9yfBY95MHnyZB095IB/s2bNdFyGYXNE8aSTTtIxKIbN9Tv+wLGgmsCXfDHvNYTsqTEMgvkEo2NjY41Q7fDwww/XiKOOFRzR4JQ0xtUfx9HMq6FRJ8v88ssvR7L0+s15u8GDB+O8884zYqsHZ5U53GudK+RQ7cyZM40UbnCC4eabb9YJBa6c5JCwCRKbSze7deumkwszZszARx99pMPEdIcywXQUEyIrceutt+rEBic8THGyZMkSI6V7yJtDzqNGjdJyMV/rELRCMqwWjI6JiTFCbtDTpV27dkboEK6//nqd3jLh3fTef/99DW/evFnDVvA+5wOJoUOH6vSRFaaLBZGdna3p6W7hjcTERJcQWa/NeUMenCCxgvOSvG9C5LHr6quvNkJucBLFiloR6p133tF7ixcvPmxSkhOKjDNnTrwJxeuQkBCdvLQ+x3CjRo1coig0nXCQpv373//uWQ5rhdS2xhcVFVXJh8c//vEPjSNMQl122WUatuLOO+/UOJMY5rweHXKYjy/UykBZtWqVnjMzM6u6DQnIvnPmzFHtWB0iIiLw888/a7MwwWt6qTrFsCQ43T127FhdF0F3KOK0007DypUr9ZpzcsRPP/1UJR+CU/dcYW0F5xG9YV2pTWzduhVSsboqV4il95hXleUDpFZ1YLSVoziLzHvvvfeecad6eHNUVFSUhmsL+Qh9jhxGDB8+XMP0hPIHk6Puvvtu484hsNkyzrt5mViwYIHGf/zxx8YdoYVx9gkm9pZRPXv21Pu+ZI3pikV4Eyo9PV3DIvQ1bAWb2IoVK/TjfK0J4HOmuxfThIaGalPl+gRvPPfcc3quDaG8p/7NZ7nuwoRfrccpaBqZVqxevVrX6Q8bNswzTU6Nc8011+D22283UkGn37lW3wSNWCGapmcTtE7Nc+0/p7Wpjcju1IRc/SICFqeffrouHue0O8E0nOLnInI2K2pRTsGzDFxQ/sADD2g6gmKA7/IGy8YpdhPff/89RH6q9uZKnIEDB0IUSJWJ0AbvFB+rqJajKFxffPHFKlPipnA1wfVLpuuBiRdeeKHKwgkKfaudJOwOYWkjVBX0PHnjjTeUY0zQdeHxxx83QtCapiOSCbN8kyZN0jPBctHGM/Hyyy8bV8D27dvV7cHjjSKgzUZwjZUJPiOa1Qj5IZS5cMvqeEtDzwouFqORxnUGJtgcc3JyjJDbv+K7774zQtLwhYGr6wdy9R7Z3XTkJUFoLHJ9gEkc9jP5vNkQuBqGIAFNUCzceOONRqhqHNdD0OClpjXBJvzMM89UWUxHg7PKIjM2vepAI5A2kwk67orlaoRcrjVr1rjEKjZCbtCwtBqIpi1k3qPxN3XqVJ99QMZJ57xKHP2A582bZ4RcLuE2XYVCgWuCK3C4esUEbTMrhOuMK5dLWoq+w+rju3z5crWfrJqUaazK4oSMqiHq1Nf7b8QJQtUQJ5reCRx1/Pcxlfm1OtTMgO8xZ872V1RUqnMYncHsYj1UyD1PejmFBAUjPDgEYWLZCCF1xi3IslbYhFJY0vt+0/GH45epLPxiZR2xwZBdmI9Vu7Zg3a7f8Ove7cjIPYC80iI4XOXSoxSzWBgjSBiGK7d06yF5WDrMavI6K+UsDGYvr0C5hNsnN8ew3gMRIM9M+f5LrNn9G2x2p07lNoqJQ6vkNJzWtjPO6HgyerfviuTYBM3/eMbxyVQWLtp5cD9mLPsW89b/jOySHMRERaBxQgIaxcark2GkSBcui6GjIRc6BAUFIjwoFDFh0UiIjEVSdCKSouLVpzdYnREDdUVJia4kKUVOUT4Kyoq1w1pK11eueBOmc8rBYRsyW2BQEEICgkTSBcDlLEdURCR6temEvh266tqn4w3HF1MZzPTT1l/x1Kdv47fs39EqtTGaJacgOSYWidGxIj0SkCJHckwiEqJihXliEBceq8wVHCgdb/nLKspFRn4mMguzhRHzUGQrhd3p9pPmyhu7MJXDwbMDDgk7nHIWqeWokGtKMa6dkMPukLNINN5zlDvhdFSoGqVzJ1Vqic2BoErgqr4D8erN9yBJyng84LhiqvnrVuKW/zyL0IhAtD4pVVQNJU0cEqWykoShkmPi0UikToLcS45KRFpsE1VzBImQnrMPmcUH1XYiEygTKSM5YRNGovqj9HGJCqRkCw0KQ0RYBKLDIsW2CpW0TmTmZWNr5i7sOLBHdz8osdtU5Va6RMIJA1KCOfVMBhN1KuEyYdCgChem3/ssLjq1qsvhsYjjhqneWzwXd05+CakpiUiOE4kkB9fmxUdF6fZUseGRiBG1w9WiXMbGxUbBwlBhouqiQsJFJUUhOjRK75M5im0lotaKUChHgb1EmKNMJIwNZSKx3Ia723gv41lUYbHEldhswnjlaJvcAjf1v1z98in5dh3MwAdL5+LjZQvEDqtUW4zDhtzQQCWZhItLyzC011n48O6nECbG/7GMY5qpVNvpP+CRDyfi5bkfIy05EbFR4YiLjNTFo9HhEWoPRQmzREgvLTzEve8Ap2K4tps2FBeW0nRm347k0J6fSKPyynKpfGEADcu1VL5TmYLqzK3WnHKth15T8jiQX1KCHk074KXh9ygDm1i0+RfcLJKUTMueJVf8lst7uJI3WL7ji/tfwKAevYzUxy6OG0llF7vmpVnTMGHh52Iw28Qgj0RcNKWTGONhZKYwhIUEuxlKJFSIGM9cPcOeGB06aS5zLlEhFKHK0h4fD1F5ulOIDjOw18feH+0lUZGiGslMUcHh6NC4Bc47uQ8GdDwNMSIZNSt5bsPenRgnDD97DfeOCFTVx3xtdrGvykpxZe/zMP7/7hd1He9uKPrksYvjhqnMyqA0Wf7bRhwozBeVFo5CUWN7svZjb26m7q1DtWYrt8NZ6dQK12flQfbC3Iebydw2E9VjiEi4CFWhjaITkBqXJIZ/KlolpSIlNgn0ZSJLksEyC3Kwae8urNi+UY9NGbuQX1oqkpA9S8h7y1EqKjKg3IWeLdvjoaE34JJeZyqDsywepj7GcVwZ6oS1pXM44aMlCzDz5++x5+AeuKTykuITkJaYrDtQx0dzizBu9BSm6pBSi89XuCrQRBjm6n6DRLq57Zs5a37C5EWzdDyL+xdxt3faWW5V5t7pPUAYktSsEElkE5VmF4kWJizXJD4JZ7Tvhr/1PQ9nde4uEumQC/rxiOOOqRTWL/Jq/Pklxdor25i+E+t3b8fW/XuwN+cgsorydNPbClFng0V6jBIpsnrHVrwxZzpW7diICmE4qs1A6cUFBwaIkR+EMLGXyJSNYxPRLCkZbVKbonOzVuiS1gqpiUlIiomr8nplPP2nweMWxyRTceNXbh5Bm4hrpAYMGKAq6wT+GvDJVBs2bNBtoMx9Zswk1qSMs1akqgAj3rQNeObB+1yBw1/MOBqV/8gjj+D5590/YEOG4oa91iXrJ/DnwidT8bcfuNsyV1Jy5SVXR3JxMiuOTELG4Pq2xx57TNNzVSjdk8444wxdcM2Da/u4TIwHl5BxYyWu2DzBVP8FIFPVBeZ2Zzy4Htu67Vl9w1zHzYNbpvla6ncCfx7qbFNxv/h77rlHrympuIH5kTyyKLXofkF3DtpF2dnZqjYpvSgRuSCVkueUU07xbMvmC7WRVHwnpS7fuWbNmsPeyQ3AuGFXz549D9uQyxtcHEyPMq5j37dvn+bNiWSu3Wc+XB/PvKxr3n3hwIED+gNZdI/hqmautGY1sAfKTcV69+6t+dAB1ReYlppiz549qhW4pn/IkCF6f/369Vq+devW6f7/jI+Pj9fdJelaw83UzI3LqgPz5YJmlo8Lnal1eHAxNDc/I62olcxt/Q4DmaouqKmk4sJdbpnHnSeZtn///i75YCO2KqSSXOPHj9d0dLcZM2aMTyl0JEnF8Msvv6yebEzD3x+wbqFnBd85ceJE/v6GS4x+9Sphma2QSlJvNzqUWV1qTDA9t9ej91t1LjncWvD888/X8kgDcD377LOHLXg2wbRS+ZpWTIbDys5F1ObGkjwuvfRS/cbrrrtOvWfo3UeHNeZ/8OBB18yZM11du3b1pKcDmpg4Rm6HwDpl2Vq2bOmTXlxsfdttt7lGjx5t3PGNemUqEoeuk2Y6MklNMGvWLJfYcPoMmdC6kpzwx1R0aercubMnnpVXE3DVPZmKz/DHNUzmINOJ5NT7dG/64IMPqqyMrwnGjh3rKU/Tpk1dIgmMmOrBvSDpoWg+Z/WD82Yq/iCbL49IK0ijwYMHe54ZNmxYlcazevVq9bZkHN1DTdeuuqBe1R93DzUdWOjPQXFO/w9/r2RHgGpFWpiKXA4Z0OGY6sCEP/X3r3/9y/O7HzV9J0E1xnfyzE6JSCSPdyXVJv1JqLJMsPNCh2yqA6oV7ndJF7KUlBQjhRtUk1QXzJvgHph0SaNaOhJEMqjKpbpmWej4TfBbLrzwQs/P39AdjhsoHwl0zKa3KcHf4aHfD00AE3TqZp1SPZtg3dK9jaqdapYO3dyDtFrVR5Cp6oKaSKqnn37ak4YbOFOKHA34k1QvvfSSJ44qVGwWI+bogFKTUoF7KVNt8scAzZ9w5EGHzS+//NJI7dJdalu1auWJFwYwYuoOb0nly/HTF0xnUB7cd7k6VU1QdZJ233zzjevFF1/U/Z9Nc4IHVeju3buN1FVRr0zFQptO6zyE02vNWN72EuGPqaiuRowY4Ynv0aPHYT/weCRY86upqqPdxd0Q+E6Wzwo6uCUkJGgcbTfvbZmPBJFUVcrREExVHayCwvwFTm/UmamsdgIlAn3DqwONQm5BQeZjelERrpEjR+r28lu2bFFGo51Bl3BuI88dENi6uRP6xo0bjVwO4cEHH/S8m1tK+GI85kkpYnYQ/L2T9tQ///lPfSftJ+u+2fQwvPjiizUP7slN28M0sPleSi1RPWqP0BahUewLZAR6R3br1s1TdtqL7JjQfiHj85dHd+3a5Vq5cqXmOXDgQLXByDS0sUwwL7rBm/ncddddRox/MB/zGeZtZSpKpdTUVNUoZHqGTVuWZ+lB63vYWWGHw/sH3ayos03F7ioP2iu0feTj/Q4DWEHHZP6cHe0NDowKkbRbTtd4usSzC+xvkJTDAuyG047is7RRaIv5A9/J3THofMxr2inmO9nd9vdOkoh+vSwzn+d383kODovq09kC7y0BjgTabvQDFuZWe4vfQxuQ3X3mSdvMau9YwfLQF5hnfr9p3/kD05JudPomrXhw6MP6zdJI1IZjvfCgTcd0zJu2KensvUOHL9SZqfgYf22ZxODPAPga+yDDkDAkli+QsBy9J2NyM3hfoMc5DUdWmr/xH1YQ30UCe4NlZT7Mwx+z+gIbDMtIYrLh+HqeYzlkDDKCdTN6E6x4MiUbnS/mZ0WzQll+vo9h7wbKhkBmJi3J0CyLtYLNb6QB7WvMjgzCRsXysZxMby0Lw/wOjtWxPpgXO0nedcd0pAfLwDrzVbe1o7ABbpHArQ1YOFaiiFEj5hD4Uu5ps2PHDuNOVXDLJ/YM2copJUTleX4a3ApO/3DAcdq0afjss8+Mu1XBX+JnT4Y9IO/dCwiWj9tB+IrzBzYY7o+zfPlyJbY3Q/EbH330UR3Q5e9uiKrW7R7IIFZQQkgHQvPzBW6Lxe9jJXPTE+7L4w2+nxXIQU9KMla8FfzFiNGjRyvjeYM/0cNvYBk52ModH8joVrDHzd0R2LPm3O+ECROq/OKDiXHjxumWGP6ERZ2YiozAiuKIKyuK+2BQKllBAlESie5VorMFWsERaKoTjqyTSalKyKS+QAJSSln3zTDB31dipXCnF6pODif4qjyWl9tiiM1yGEGrA9/LoQR2pzlUQaaxghKBWzDy/RzJ5l4fHTt2PIzYZEa+n9/K97O1W8FvY+PjkAXzoDr2BunJg2Xne61Sxgpf91km7l9ilpHM5S3N2EAo5ThUw5814YZZ3oxLXHHFFTq8wSEl/iqvL9RJ/fERs/DWayuqu+8PNXmmunfX5X1/Fv7KZT0aZauzTXUCJ1Ad6qT+TuAEqgfw/2AF3MbnfzY6AAAAAElFTkSuQmCC"/>
          <p:cNvSpPr>
            <a:spLocks noChangeAspect="1" noChangeArrowheads="1"/>
          </p:cNvSpPr>
          <p:nvPr/>
        </p:nvSpPr>
        <p:spPr bwMode="auto">
          <a:xfrm>
            <a:off x="212725" y="-274638"/>
            <a:ext cx="1419225" cy="581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9089"/>
            <a:ext cx="2433654" cy="76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38" y="2704977"/>
            <a:ext cx="2501170" cy="72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97" y="2551131"/>
            <a:ext cx="2132567" cy="94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8604"/>
            <a:ext cx="21526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27" y="1827230"/>
            <a:ext cx="2720933" cy="5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214950"/>
            <a:ext cx="1821898" cy="5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G:\For_MASTIS\photo_logo\Acadamy_smart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0" b="30054"/>
          <a:stretch/>
        </p:blipFill>
        <p:spPr bwMode="auto">
          <a:xfrm>
            <a:off x="3286115" y="4000504"/>
            <a:ext cx="2163497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G:\For_MASTIS\photo_logo\IT Cluste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5" b="34208"/>
          <a:stretch/>
        </p:blipFill>
        <p:spPr bwMode="auto">
          <a:xfrm>
            <a:off x="357350" y="3000372"/>
            <a:ext cx="241445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:\For_MASTIS\photo_logo\softserv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4" y="5663532"/>
            <a:ext cx="2945632" cy="7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" name="Picture 3" descr="C:\Users\user1\Downloads\IMG_2899.JPG"/>
          <p:cNvPicPr>
            <a:picLocks noChangeAspect="1" noChangeArrowheads="1"/>
          </p:cNvPicPr>
          <p:nvPr/>
        </p:nvPicPr>
        <p:blipFill>
          <a:blip r:embed="rId11" cstate="print"/>
          <a:srcRect b="31104"/>
          <a:stretch>
            <a:fillRect/>
          </a:stretch>
        </p:blipFill>
        <p:spPr bwMode="auto">
          <a:xfrm>
            <a:off x="3115758" y="1556792"/>
            <a:ext cx="1672266" cy="864096"/>
          </a:xfrm>
          <a:prstGeom prst="rect">
            <a:avLst/>
          </a:prstGeom>
          <a:noFill/>
        </p:spPr>
      </p:pic>
      <p:pic>
        <p:nvPicPr>
          <p:cNvPr id="29" name="Picture 5" descr="C:\Users\user1\Downloads\IMG_2869.JPG"/>
          <p:cNvPicPr>
            <a:picLocks noChangeAspect="1" noChangeArrowheads="1"/>
          </p:cNvPicPr>
          <p:nvPr/>
        </p:nvPicPr>
        <p:blipFill>
          <a:blip r:embed="rId12" cstate="print"/>
          <a:srcRect t="20703"/>
          <a:stretch>
            <a:fillRect/>
          </a:stretch>
        </p:blipFill>
        <p:spPr bwMode="auto">
          <a:xfrm>
            <a:off x="6228184" y="3623292"/>
            <a:ext cx="2458084" cy="1461892"/>
          </a:xfrm>
          <a:prstGeom prst="rect">
            <a:avLst/>
          </a:prstGeom>
          <a:noFill/>
        </p:spPr>
      </p:pic>
      <p:pic>
        <p:nvPicPr>
          <p:cNvPr id="30" name="Picture 2" descr="C:\Users\user1\Downloads\IMG_2895.JPG"/>
          <p:cNvPicPr>
            <a:picLocks noChangeAspect="1" noChangeArrowheads="1"/>
          </p:cNvPicPr>
          <p:nvPr/>
        </p:nvPicPr>
        <p:blipFill>
          <a:blip r:embed="rId13" cstate="print"/>
          <a:srcRect b="11645"/>
          <a:stretch>
            <a:fillRect/>
          </a:stretch>
        </p:blipFill>
        <p:spPr bwMode="auto">
          <a:xfrm>
            <a:off x="755576" y="4005064"/>
            <a:ext cx="1886580" cy="125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FC9F-A21E-4002-96F6-A95F00F6265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62242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Amount of Students</a:t>
            </a:r>
            <a:endParaRPr lang="ru-RU" sz="36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196752"/>
            <a:ext cx="267252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Bachelor-level Students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83169"/>
            <a:ext cx="24416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Master-level Students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Картинки по запросу university students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57158" y="2285992"/>
            <a:ext cx="991771" cy="698326"/>
          </a:xfrm>
          <a:prstGeom prst="rect">
            <a:avLst/>
          </a:prstGeom>
          <a:noFill/>
          <a:effectLst/>
        </p:spPr>
      </p:pic>
      <p:pic>
        <p:nvPicPr>
          <p:cNvPr id="10" name="Picture 2" descr="Картинки по запросу university students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7358082" y="4929198"/>
            <a:ext cx="1420399" cy="1000132"/>
          </a:xfrm>
          <a:prstGeom prst="rect">
            <a:avLst/>
          </a:prstGeom>
          <a:noFill/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516216" y="44624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Engineering and Management Information Technology  Department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14480" y="1357298"/>
          <a:ext cx="72152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57158" y="4500570"/>
          <a:ext cx="6786610" cy="195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888</Words>
  <Application>Microsoft Office PowerPoint</Application>
  <PresentationFormat>Экран (4:3)</PresentationFormat>
  <Paragraphs>183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Arial Black</vt:lpstr>
      <vt:lpstr>Brush Script MT</vt:lpstr>
      <vt:lpstr>Calibri</vt:lpstr>
      <vt:lpstr>Times New Roman</vt:lpstr>
      <vt:lpstr>Wingdings</vt:lpstr>
      <vt:lpstr>Тема Office</vt:lpstr>
      <vt:lpstr>Specialties Description  </vt:lpstr>
      <vt:lpstr>NTU “KhPI”</vt:lpstr>
      <vt:lpstr>SEMIT Department</vt:lpstr>
      <vt:lpstr>Презентация PowerPoint</vt:lpstr>
      <vt:lpstr>Teaching: Key Points</vt:lpstr>
      <vt:lpstr>Core subjects</vt:lpstr>
      <vt:lpstr>Teaching in English</vt:lpstr>
      <vt:lpstr>Partnership with Business </vt:lpstr>
      <vt:lpstr>Amount of Students</vt:lpstr>
      <vt:lpstr>Teaching</vt:lpstr>
      <vt:lpstr>Master Program “Intelligent Systems Software”</vt:lpstr>
      <vt:lpstr>Презентация PowerPoint</vt:lpstr>
      <vt:lpstr>Master Program “Business Analytics”</vt:lpstr>
      <vt:lpstr>Презентация PowerPoint</vt:lpstr>
      <vt:lpstr>Current International Projects</vt:lpstr>
      <vt:lpstr>Alumni perspective positions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Serg</cp:lastModifiedBy>
  <cp:revision>339</cp:revision>
  <dcterms:created xsi:type="dcterms:W3CDTF">2015-11-24T13:14:31Z</dcterms:created>
  <dcterms:modified xsi:type="dcterms:W3CDTF">2017-03-15T19:57:01Z</dcterms:modified>
</cp:coreProperties>
</file>